
<file path=[Content_Types].xml><?xml version="1.0" encoding="utf-8"?>
<Types xmlns="http://schemas.openxmlformats.org/package/2006/content-types"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tags/tag4.xml" ContentType="application/vnd.openxmlformats-officedocument.presentationml.tags+xml"/>
  <Override PartName="/ppt/diagrams/quickStyle2.xml" ContentType="application/vnd.openxmlformats-officedocument.drawingml.diagramStyl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tags/tag49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tags/tag38.xml" ContentType="application/vnd.openxmlformats-officedocument.presentationml.tag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45.xml" ContentType="application/vnd.openxmlformats-officedocument.presentationml.tags+xml"/>
  <Override PartName="/ppt/tags/tag34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41.xml" ContentType="application/vnd.openxmlformats-officedocument.presentationml.tags+xml"/>
  <Default Extension="xlsx" ContentType="application/vnd.openxmlformats-officedocument.spreadsheetml.sheet"/>
  <Override PartName="/ppt/diagrams/layout1.xml" ContentType="application/vnd.openxmlformats-officedocument.drawingml.diagramLayout+xml"/>
  <Override PartName="/ppt/charts/chart3.xml" ContentType="application/vnd.openxmlformats-officedocument.drawingml.chart+xml"/>
  <Override PartName="/ppt/diagrams/data2.xml" ContentType="application/vnd.openxmlformats-officedocument.drawingml.diagramData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emf" ContentType="image/x-emf"/>
  <Override PartName="/ppt/tags/tag39.xml" ContentType="application/vnd.openxmlformats-officedocument.presentationml.tags+xml"/>
  <Override PartName="/ppt/presentation.xml" ContentType="application/vnd.openxmlformats-officedocument.presentationml.presentation.main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tags/tag17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diagrams/layout2.xml" ContentType="application/vnd.openxmlformats-officedocument.drawingml.diagramLayout+xml"/>
  <Override PartName="/ppt/charts/chart6.xml" ContentType="application/vnd.openxmlformats-officedocument.drawingml.chart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31.xml" ContentType="application/vnd.openxmlformats-officedocument.presentationml.tags+xml"/>
  <Override PartName="/ppt/tags/tag40.xml" ContentType="application/vnd.openxmlformats-officedocument.presentationml.tags+xml"/>
  <Override PartName="/ppt/tags/tag42.xml" ContentType="application/vnd.openxmlformats-officedocument.presentationml.tags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tags/tag6.xml" ContentType="application/vnd.openxmlformats-officedocument.presentationml.tags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43.xml" ContentType="application/vnd.openxmlformats-officedocument.presentationml.tags+xml"/>
  <Override PartName="/ppt/tags/tag32.xml" ContentType="application/vnd.openxmlformats-officedocument.presentationml.tags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charts/chart1.xml" ContentType="application/vnd.openxmlformats-officedocument.drawingml.char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iagrams/drawing1.xml" ContentType="application/vnd.ms-office.drawingml.diagramDrawing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ags/tag19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tags/tag26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17"/>
  </p:notesMasterIdLst>
  <p:handoutMasterIdLst>
    <p:handoutMasterId r:id="rId18"/>
  </p:handoutMasterIdLst>
  <p:sldIdLst>
    <p:sldId id="257" r:id="rId2"/>
    <p:sldId id="260" r:id="rId3"/>
    <p:sldId id="259" r:id="rId4"/>
    <p:sldId id="262" r:id="rId5"/>
    <p:sldId id="261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3" r:id="rId15"/>
    <p:sldId id="272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8" y="-6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-3834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2"/>
  <c:chart>
    <c:plotArea>
      <c:layout>
        <c:manualLayout>
          <c:layoutTarget val="inner"/>
          <c:xMode val="edge"/>
          <c:yMode val="edge"/>
          <c:x val="2.1344423673822981E-2"/>
          <c:y val="4.3650793650793746E-2"/>
          <c:w val="0.8281006900650647"/>
          <c:h val="0.85693788276465443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СОШ</c:v>
                </c:pt>
              </c:strCache>
            </c:strRef>
          </c:tx>
          <c:dLbls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кол-во учителей</c:v>
                </c:pt>
              </c:strCache>
            </c:strRef>
          </c:tx>
          <c:dLbls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</c:numCache>
            </c:num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303</c:v>
                </c:pt>
                <c:pt idx="1">
                  <c:v>295</c:v>
                </c:pt>
                <c:pt idx="2">
                  <c:v>312</c:v>
                </c:pt>
                <c:pt idx="3">
                  <c:v>336</c:v>
                </c:pt>
                <c:pt idx="4">
                  <c:v>336</c:v>
                </c:pt>
                <c:pt idx="5">
                  <c:v>320</c:v>
                </c:pt>
                <c:pt idx="6">
                  <c:v>316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кол-во учащихся</c:v>
                </c:pt>
              </c:strCache>
            </c:strRef>
          </c:tx>
          <c:dLbls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</c:numCache>
            </c:numRef>
          </c:cat>
          <c:val>
            <c:numRef>
              <c:f>Лист1!$D$2:$D$8</c:f>
              <c:numCache>
                <c:formatCode>General</c:formatCode>
                <c:ptCount val="7"/>
                <c:pt idx="0">
                  <c:v>4636</c:v>
                </c:pt>
                <c:pt idx="1">
                  <c:v>4695</c:v>
                </c:pt>
                <c:pt idx="2">
                  <c:v>4820</c:v>
                </c:pt>
                <c:pt idx="3">
                  <c:v>4966</c:v>
                </c:pt>
                <c:pt idx="4">
                  <c:v>5046</c:v>
                </c:pt>
                <c:pt idx="5">
                  <c:v>5107</c:v>
                </c:pt>
                <c:pt idx="6">
                  <c:v>5103</c:v>
                </c:pt>
              </c:numCache>
            </c:numRef>
          </c:val>
        </c:ser>
        <c:gapWidth val="71"/>
        <c:overlap val="-43"/>
        <c:axId val="114985984"/>
        <c:axId val="115008256"/>
      </c:barChart>
      <c:catAx>
        <c:axId val="114985984"/>
        <c:scaling>
          <c:orientation val="minMax"/>
        </c:scaling>
        <c:axPos val="b"/>
        <c:numFmt formatCode="General" sourceLinked="1"/>
        <c:tickLblPos val="nextTo"/>
        <c:crossAx val="115008256"/>
        <c:crosses val="autoZero"/>
        <c:auto val="1"/>
        <c:lblAlgn val="ctr"/>
        <c:lblOffset val="100"/>
      </c:catAx>
      <c:valAx>
        <c:axId val="115008256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149859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6050628588022615"/>
          <c:y val="0.11265062505323621"/>
          <c:w val="0.12785130585050508"/>
          <c:h val="0.73158359819758934"/>
        </c:manualLayout>
      </c:layout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</c:chart>
  <c:txPr>
    <a:bodyPr/>
    <a:lstStyle/>
    <a:p>
      <a:pPr>
        <a:defRPr sz="14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Участники, не ставшие призерами</c:v>
                </c:pt>
              </c:strCache>
            </c:strRef>
          </c:tx>
          <c:spPr>
            <a:solidFill>
              <a:srgbClr val="3399FF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2014-
2015</c:v>
                </c:pt>
                <c:pt idx="1">
                  <c:v>2015-
2016</c:v>
                </c:pt>
                <c:pt idx="2">
                  <c:v>2016-
2017</c:v>
                </c:pt>
                <c:pt idx="3">
                  <c:v>2017-
2018</c:v>
                </c:pt>
                <c:pt idx="4">
                  <c:v>2018-
2019</c:v>
                </c:pt>
                <c:pt idx="5">
                  <c:v>2019-
2020</c:v>
                </c:pt>
                <c:pt idx="6">
                  <c:v>2020-
2021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10</c:v>
                </c:pt>
                <c:pt idx="1">
                  <c:v>20</c:v>
                </c:pt>
                <c:pt idx="2">
                  <c:v>12</c:v>
                </c:pt>
                <c:pt idx="3">
                  <c:v>26</c:v>
                </c:pt>
                <c:pt idx="4">
                  <c:v>19</c:v>
                </c:pt>
                <c:pt idx="5">
                  <c:v>18</c:v>
                </c:pt>
                <c:pt idx="6">
                  <c:v>15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Призеры</c:v>
                </c:pt>
              </c:strCache>
            </c:strRef>
          </c:tx>
          <c:spPr>
            <a:solidFill>
              <a:srgbClr val="00FF00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2014-
2015</c:v>
                </c:pt>
                <c:pt idx="1">
                  <c:v>2015-
2016</c:v>
                </c:pt>
                <c:pt idx="2">
                  <c:v>2016-
2017</c:v>
                </c:pt>
                <c:pt idx="3">
                  <c:v>2017-
2018</c:v>
                </c:pt>
                <c:pt idx="4">
                  <c:v>2018-
2019</c:v>
                </c:pt>
                <c:pt idx="5">
                  <c:v>2019-
2020</c:v>
                </c:pt>
                <c:pt idx="6">
                  <c:v>2020-
2021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7</c:v>
                </c:pt>
                <c:pt idx="1">
                  <c:v>13</c:v>
                </c:pt>
                <c:pt idx="2">
                  <c:v>6</c:v>
                </c:pt>
                <c:pt idx="3">
                  <c:v>17</c:v>
                </c:pt>
                <c:pt idx="4">
                  <c:v>13</c:v>
                </c:pt>
                <c:pt idx="5">
                  <c:v>13</c:v>
                </c:pt>
                <c:pt idx="6">
                  <c:v>6</c:v>
                </c:pt>
              </c:numCache>
            </c:numRef>
          </c:val>
        </c:ser>
        <c:overlap val="100"/>
        <c:axId val="134337280"/>
        <c:axId val="134338816"/>
      </c:barChart>
      <c:catAx>
        <c:axId val="13433728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4338816"/>
        <c:crosses val="autoZero"/>
        <c:auto val="1"/>
        <c:lblAlgn val="ctr"/>
        <c:lblOffset val="100"/>
      </c:catAx>
      <c:valAx>
        <c:axId val="13433881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4337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solidFill>
      <a:schemeClr val="bg1"/>
    </a:solidFill>
    <a:ln w="9525" cap="flat" cmpd="sng" algn="ctr">
      <a:noFill/>
      <a:round/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 prstMaterial="matte"/>
  </c:spPr>
  <c:txPr>
    <a:bodyPr/>
    <a:lstStyle/>
    <a:p>
      <a:pPr>
        <a:defRPr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Участники, не ставшие призерами</c:v>
                </c:pt>
              </c:strCache>
            </c:strRef>
          </c:tx>
          <c:spPr>
            <a:solidFill>
              <a:srgbClr val="3399FF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2014-
2015</c:v>
                </c:pt>
                <c:pt idx="1">
                  <c:v>2015-
2016</c:v>
                </c:pt>
                <c:pt idx="2">
                  <c:v>2016-
2017</c:v>
                </c:pt>
                <c:pt idx="3">
                  <c:v>2017-
2018</c:v>
                </c:pt>
                <c:pt idx="4">
                  <c:v>2018-
2019</c:v>
                </c:pt>
                <c:pt idx="5">
                  <c:v>2019-
2020</c:v>
                </c:pt>
                <c:pt idx="6">
                  <c:v>2020-
2021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10</c:v>
                </c:pt>
                <c:pt idx="1">
                  <c:v>54</c:v>
                </c:pt>
                <c:pt idx="2">
                  <c:v>40</c:v>
                </c:pt>
                <c:pt idx="3">
                  <c:v>42</c:v>
                </c:pt>
                <c:pt idx="4">
                  <c:v>49</c:v>
                </c:pt>
                <c:pt idx="5">
                  <c:v>0</c:v>
                </c:pt>
                <c:pt idx="6">
                  <c:v>30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Призеры</c:v>
                </c:pt>
              </c:strCache>
            </c:strRef>
          </c:tx>
          <c:spPr>
            <a:solidFill>
              <a:srgbClr val="00FF00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2014-
2015</c:v>
                </c:pt>
                <c:pt idx="1">
                  <c:v>2015-
2016</c:v>
                </c:pt>
                <c:pt idx="2">
                  <c:v>2016-
2017</c:v>
                </c:pt>
                <c:pt idx="3">
                  <c:v>2017-
2018</c:v>
                </c:pt>
                <c:pt idx="4">
                  <c:v>2018-
2019</c:v>
                </c:pt>
                <c:pt idx="5">
                  <c:v>2019-
2020</c:v>
                </c:pt>
                <c:pt idx="6">
                  <c:v>2020-
2021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7</c:v>
                </c:pt>
                <c:pt idx="1">
                  <c:v>15</c:v>
                </c:pt>
                <c:pt idx="2">
                  <c:v>15</c:v>
                </c:pt>
                <c:pt idx="3">
                  <c:v>15</c:v>
                </c:pt>
                <c:pt idx="4">
                  <c:v>15</c:v>
                </c:pt>
                <c:pt idx="5">
                  <c:v>0</c:v>
                </c:pt>
                <c:pt idx="6">
                  <c:v>13</c:v>
                </c:pt>
              </c:numCache>
            </c:numRef>
          </c:val>
        </c:ser>
        <c:overlap val="100"/>
        <c:axId val="134325760"/>
        <c:axId val="134327296"/>
      </c:barChart>
      <c:catAx>
        <c:axId val="13432576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4327296"/>
        <c:crosses val="autoZero"/>
        <c:auto val="1"/>
        <c:lblAlgn val="ctr"/>
        <c:lblOffset val="100"/>
      </c:catAx>
      <c:valAx>
        <c:axId val="13432729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4325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solidFill>
      <a:schemeClr val="bg1"/>
    </a:solidFill>
    <a:ln w="9525" cap="flat" cmpd="sng" algn="ctr">
      <a:noFill/>
      <a:round/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Участники, не ставшие призерами</c:v>
                </c:pt>
              </c:strCache>
            </c:strRef>
          </c:tx>
          <c:spPr>
            <a:solidFill>
              <a:srgbClr val="3399FF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2014-2015</c:v>
                </c:pt>
                <c:pt idx="1">
                  <c:v>2015-2016</c:v>
                </c:pt>
                <c:pt idx="2">
                  <c:v>2016-2017</c:v>
                </c:pt>
                <c:pt idx="3">
                  <c:v>2017-2018</c:v>
                </c:pt>
                <c:pt idx="4">
                  <c:v>2018-2019</c:v>
                </c:pt>
                <c:pt idx="5">
                  <c:v>2019-2020</c:v>
                </c:pt>
                <c:pt idx="6">
                  <c:v>2020-2021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36</c:v>
                </c:pt>
                <c:pt idx="4">
                  <c:v>40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Призеры</c:v>
                </c:pt>
              </c:strCache>
            </c:strRef>
          </c:tx>
          <c:spPr>
            <a:solidFill>
              <a:srgbClr val="00FF00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2014-2015</c:v>
                </c:pt>
                <c:pt idx="1">
                  <c:v>2015-2016</c:v>
                </c:pt>
                <c:pt idx="2">
                  <c:v>2016-2017</c:v>
                </c:pt>
                <c:pt idx="3">
                  <c:v>2017-2018</c:v>
                </c:pt>
                <c:pt idx="4">
                  <c:v>2018-2019</c:v>
                </c:pt>
                <c:pt idx="5">
                  <c:v>2019-2020</c:v>
                </c:pt>
                <c:pt idx="6">
                  <c:v>2020-2021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24</c:v>
                </c:pt>
                <c:pt idx="4">
                  <c:v>20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overlap val="100"/>
        <c:axId val="134239360"/>
        <c:axId val="134240896"/>
      </c:barChart>
      <c:catAx>
        <c:axId val="13423936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4240896"/>
        <c:crosses val="autoZero"/>
        <c:auto val="1"/>
        <c:lblAlgn val="ctr"/>
        <c:lblOffset val="100"/>
      </c:catAx>
      <c:valAx>
        <c:axId val="13424089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4239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Участники, не ставшие призерами</c:v>
                </c:pt>
              </c:strCache>
            </c:strRef>
          </c:tx>
          <c:spPr>
            <a:solidFill>
              <a:srgbClr val="3399FF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2014-
2015</c:v>
                </c:pt>
                <c:pt idx="1">
                  <c:v>2015-
2016</c:v>
                </c:pt>
                <c:pt idx="2">
                  <c:v>2016-
2017</c:v>
                </c:pt>
                <c:pt idx="3">
                  <c:v>2017-
2018</c:v>
                </c:pt>
                <c:pt idx="4">
                  <c:v>2018-
2019</c:v>
                </c:pt>
                <c:pt idx="5">
                  <c:v>2019-
2020</c:v>
                </c:pt>
                <c:pt idx="6">
                  <c:v>2020-
2021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31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Призеры</c:v>
                </c:pt>
              </c:strCache>
            </c:strRef>
          </c:tx>
          <c:spPr>
            <a:solidFill>
              <a:srgbClr val="00FF00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2014-
2015</c:v>
                </c:pt>
                <c:pt idx="1">
                  <c:v>2015-
2016</c:v>
                </c:pt>
                <c:pt idx="2">
                  <c:v>2016-
2017</c:v>
                </c:pt>
                <c:pt idx="3">
                  <c:v>2017-
2018</c:v>
                </c:pt>
                <c:pt idx="4">
                  <c:v>2018-
2019</c:v>
                </c:pt>
                <c:pt idx="5">
                  <c:v>2019-
2020</c:v>
                </c:pt>
                <c:pt idx="6">
                  <c:v>2020-
2021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23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overlap val="100"/>
        <c:axId val="134523520"/>
        <c:axId val="134545792"/>
      </c:barChart>
      <c:catAx>
        <c:axId val="13452352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4545792"/>
        <c:crosses val="autoZero"/>
        <c:auto val="1"/>
        <c:lblAlgn val="ctr"/>
        <c:lblOffset val="100"/>
      </c:catAx>
      <c:valAx>
        <c:axId val="13454579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45235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Выпускники 8-х, 9-х классов, проходившие подготовку в межшкольном классе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8"/>
                <c:pt idx="0">
                  <c:v>2013-
2014</c:v>
                </c:pt>
                <c:pt idx="1">
                  <c:v>2014-
2015</c:v>
                </c:pt>
                <c:pt idx="2">
                  <c:v>2015-
2016</c:v>
                </c:pt>
                <c:pt idx="3">
                  <c:v>2016-
2017</c:v>
                </c:pt>
                <c:pt idx="4">
                  <c:v>2017-
2018</c:v>
                </c:pt>
                <c:pt idx="5">
                  <c:v>2018-
2019</c:v>
                </c:pt>
                <c:pt idx="6">
                  <c:v>2019-
2020</c:v>
                </c:pt>
                <c:pt idx="7">
                  <c:v>2020-
2021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120</c:v>
                </c:pt>
                <c:pt idx="1">
                  <c:v>86</c:v>
                </c:pt>
                <c:pt idx="2">
                  <c:v>114</c:v>
                </c:pt>
                <c:pt idx="3">
                  <c:v>113</c:v>
                </c:pt>
                <c:pt idx="4">
                  <c:v>164</c:v>
                </c:pt>
                <c:pt idx="5">
                  <c:v>176</c:v>
                </c:pt>
                <c:pt idx="6">
                  <c:v>128</c:v>
                </c:pt>
                <c:pt idx="7">
                  <c:v>0</c:v>
                </c:pt>
              </c:numCache>
            </c:numRef>
          </c:val>
        </c:ser>
        <c:gapWidth val="182"/>
        <c:axId val="139035008"/>
        <c:axId val="139036544"/>
      </c:barChart>
      <c:catAx>
        <c:axId val="13903500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9036544"/>
        <c:crosses val="autoZero"/>
        <c:auto val="1"/>
        <c:lblAlgn val="ctr"/>
        <c:lblOffset val="100"/>
      </c:catAx>
      <c:valAx>
        <c:axId val="13903654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9035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5470790087867941E-2"/>
          <c:y val="0.81642975341921165"/>
          <c:w val="0.8999999138465048"/>
          <c:h val="0.15572246358591763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7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5D471E-6C0F-4D1F-B23D-F7F89786EAA6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C3974C4-3D82-4973-8ADC-70E19F2D950A}">
      <dgm:prSet phldrT="[Текст]" custT="1"/>
      <dgm:spPr/>
      <dgm:t>
        <a:bodyPr/>
        <a:lstStyle/>
        <a:p>
          <a:r>
            <a:rPr lang="ru-RU" sz="2400" dirty="0" smtClean="0"/>
            <a:t>Категории участников</a:t>
          </a:r>
          <a:endParaRPr lang="ru-RU" sz="2400" dirty="0"/>
        </a:p>
      </dgm:t>
    </dgm:pt>
    <dgm:pt modelId="{35E1A11B-B3E4-4D54-8686-0977175C3690}" type="parTrans" cxnId="{8CAC5352-1A1F-40BC-B1DF-EA9DEE2473AA}">
      <dgm:prSet/>
      <dgm:spPr/>
      <dgm:t>
        <a:bodyPr/>
        <a:lstStyle/>
        <a:p>
          <a:endParaRPr lang="ru-RU" sz="1200"/>
        </a:p>
      </dgm:t>
    </dgm:pt>
    <dgm:pt modelId="{53EC536F-37B0-409F-963A-7458FB95C64C}" type="sibTrans" cxnId="{8CAC5352-1A1F-40BC-B1DF-EA9DEE2473AA}">
      <dgm:prSet/>
      <dgm:spPr/>
      <dgm:t>
        <a:bodyPr/>
        <a:lstStyle/>
        <a:p>
          <a:endParaRPr lang="ru-RU" sz="1200"/>
        </a:p>
      </dgm:t>
    </dgm:pt>
    <dgm:pt modelId="{8460E5C0-B2FD-4DF0-9EED-29AB07758022}">
      <dgm:prSet phldrT="[Текст]" custT="1"/>
      <dgm:spPr/>
      <dgm:t>
        <a:bodyPr/>
        <a:lstStyle/>
        <a:p>
          <a:pPr algn="l"/>
          <a:r>
            <a:rPr lang="ru-RU" sz="1200" dirty="0" smtClean="0"/>
            <a:t>Охват научно практической и </a:t>
          </a:r>
          <a:r>
            <a:rPr lang="ru-RU" sz="1200" dirty="0" err="1" smtClean="0"/>
            <a:t>профориентационной</a:t>
          </a:r>
          <a:r>
            <a:rPr lang="ru-RU" sz="1200" dirty="0" smtClean="0"/>
            <a:t>  деятельностью обучающихся</a:t>
          </a:r>
          <a:endParaRPr lang="ru-RU" sz="1200" dirty="0"/>
        </a:p>
      </dgm:t>
    </dgm:pt>
    <dgm:pt modelId="{DB182724-9245-432B-B83C-72C5D2E5E354}" type="parTrans" cxnId="{5053C66D-25EF-4362-84F8-27324421889F}">
      <dgm:prSet/>
      <dgm:spPr/>
      <dgm:t>
        <a:bodyPr/>
        <a:lstStyle/>
        <a:p>
          <a:endParaRPr lang="ru-RU" sz="1200"/>
        </a:p>
      </dgm:t>
    </dgm:pt>
    <dgm:pt modelId="{E3CE1FD3-A927-48F4-AB6B-73FE1788567C}" type="sibTrans" cxnId="{5053C66D-25EF-4362-84F8-27324421889F}">
      <dgm:prSet/>
      <dgm:spPr/>
      <dgm:t>
        <a:bodyPr/>
        <a:lstStyle/>
        <a:p>
          <a:endParaRPr lang="ru-RU" sz="1200"/>
        </a:p>
      </dgm:t>
    </dgm:pt>
    <dgm:pt modelId="{A5DD1D92-74F7-42FC-BC41-DABF57CD47D3}">
      <dgm:prSet phldrT="[Текст]" custT="1"/>
      <dgm:spPr/>
      <dgm:t>
        <a:bodyPr/>
        <a:lstStyle/>
        <a:p>
          <a:pPr algn="l"/>
          <a:r>
            <a:rPr lang="ru-RU" sz="1200" dirty="0" smtClean="0"/>
            <a:t>Распространение лучших практик в образовании</a:t>
          </a:r>
          <a:endParaRPr lang="ru-RU" sz="1200" dirty="0"/>
        </a:p>
      </dgm:t>
    </dgm:pt>
    <dgm:pt modelId="{F5B66941-B56D-4A7A-8444-2A7A72861755}" type="parTrans" cxnId="{34BCFAE5-9A81-491D-81E5-3A58228D7037}">
      <dgm:prSet/>
      <dgm:spPr/>
      <dgm:t>
        <a:bodyPr/>
        <a:lstStyle/>
        <a:p>
          <a:endParaRPr lang="ru-RU" sz="1200"/>
        </a:p>
      </dgm:t>
    </dgm:pt>
    <dgm:pt modelId="{780F5CFE-9B1F-40B2-BD50-CE798BD1F046}" type="sibTrans" cxnId="{34BCFAE5-9A81-491D-81E5-3A58228D7037}">
      <dgm:prSet/>
      <dgm:spPr/>
      <dgm:t>
        <a:bodyPr/>
        <a:lstStyle/>
        <a:p>
          <a:endParaRPr lang="ru-RU" sz="1200"/>
        </a:p>
      </dgm:t>
    </dgm:pt>
    <dgm:pt modelId="{1A210839-4C90-464B-BD13-1BB057857EAC}">
      <dgm:prSet phldrT="[Текст]" custT="1"/>
      <dgm:spPr/>
      <dgm:t>
        <a:bodyPr/>
        <a:lstStyle/>
        <a:p>
          <a:r>
            <a:rPr lang="ru-RU" sz="2400" dirty="0" smtClean="0"/>
            <a:t>Стимулы</a:t>
          </a:r>
          <a:endParaRPr lang="ru-RU" sz="2400" dirty="0"/>
        </a:p>
      </dgm:t>
    </dgm:pt>
    <dgm:pt modelId="{E66B4D6A-C650-47D5-859E-B9617B725132}" type="parTrans" cxnId="{F0A560B3-AD68-45F1-B685-C2C099441809}">
      <dgm:prSet/>
      <dgm:spPr/>
      <dgm:t>
        <a:bodyPr/>
        <a:lstStyle/>
        <a:p>
          <a:endParaRPr lang="ru-RU" sz="1200"/>
        </a:p>
      </dgm:t>
    </dgm:pt>
    <dgm:pt modelId="{6FABC95A-E5A6-4C11-8186-0E0FB702CA73}" type="sibTrans" cxnId="{F0A560B3-AD68-45F1-B685-C2C099441809}">
      <dgm:prSet/>
      <dgm:spPr/>
      <dgm:t>
        <a:bodyPr/>
        <a:lstStyle/>
        <a:p>
          <a:endParaRPr lang="ru-RU" sz="1200"/>
        </a:p>
      </dgm:t>
    </dgm:pt>
    <dgm:pt modelId="{C8C0FA53-C680-4398-BF9C-01674704FFEC}">
      <dgm:prSet phldrT="[Текст]" custT="1"/>
      <dgm:spPr/>
      <dgm:t>
        <a:bodyPr/>
        <a:lstStyle/>
        <a:p>
          <a:pPr algn="l"/>
          <a:r>
            <a:rPr lang="ru-RU" sz="1200" dirty="0" smtClean="0"/>
            <a:t>Гранты на:</a:t>
          </a:r>
        </a:p>
        <a:p>
          <a:pPr algn="l"/>
          <a:r>
            <a:rPr lang="ru-RU" sz="1200" dirty="0" smtClean="0"/>
            <a:t>- развитие МТБ</a:t>
          </a:r>
        </a:p>
        <a:p>
          <a:pPr algn="l"/>
          <a:r>
            <a:rPr lang="ru-RU" sz="1200" dirty="0" smtClean="0"/>
            <a:t>- премирование учителей</a:t>
          </a:r>
          <a:endParaRPr lang="ru-RU" sz="1200" dirty="0"/>
        </a:p>
      </dgm:t>
    </dgm:pt>
    <dgm:pt modelId="{0E0B0BFF-182C-40AC-A202-020123995B01}" type="parTrans" cxnId="{7FC5A8A5-96F1-410B-AA6C-81C126FDD9D7}">
      <dgm:prSet/>
      <dgm:spPr/>
      <dgm:t>
        <a:bodyPr/>
        <a:lstStyle/>
        <a:p>
          <a:endParaRPr lang="ru-RU" sz="1200"/>
        </a:p>
      </dgm:t>
    </dgm:pt>
    <dgm:pt modelId="{3E948B81-7099-4B72-B558-0192FD7C8374}" type="sibTrans" cxnId="{7FC5A8A5-96F1-410B-AA6C-81C126FDD9D7}">
      <dgm:prSet/>
      <dgm:spPr/>
      <dgm:t>
        <a:bodyPr/>
        <a:lstStyle/>
        <a:p>
          <a:endParaRPr lang="ru-RU" sz="1200"/>
        </a:p>
      </dgm:t>
    </dgm:pt>
    <dgm:pt modelId="{3E9A49CE-1644-4613-8DF9-7C07954AD442}">
      <dgm:prSet phldrT="[Текст]" custT="1"/>
      <dgm:spPr/>
      <dgm:t>
        <a:bodyPr/>
        <a:lstStyle/>
        <a:p>
          <a:pPr algn="l"/>
          <a:r>
            <a:rPr lang="ru-RU" sz="1200" dirty="0" smtClean="0"/>
            <a:t>- Доплаты</a:t>
          </a:r>
        </a:p>
        <a:p>
          <a:pPr algn="l"/>
          <a:r>
            <a:rPr lang="ru-RU" sz="1200" dirty="0" smtClean="0"/>
            <a:t>- Применение лучших практик</a:t>
          </a:r>
          <a:endParaRPr lang="ru-RU" sz="1200" dirty="0"/>
        </a:p>
      </dgm:t>
    </dgm:pt>
    <dgm:pt modelId="{247037BF-591D-4D76-AAC2-11AA8ECAC63D}" type="parTrans" cxnId="{E96DBBAB-39EE-43F3-83E8-984334C0E6D4}">
      <dgm:prSet/>
      <dgm:spPr/>
      <dgm:t>
        <a:bodyPr/>
        <a:lstStyle/>
        <a:p>
          <a:endParaRPr lang="ru-RU" sz="1200"/>
        </a:p>
      </dgm:t>
    </dgm:pt>
    <dgm:pt modelId="{9F2E2597-62A5-4EA3-B92D-B425377F28E4}" type="sibTrans" cxnId="{E96DBBAB-39EE-43F3-83E8-984334C0E6D4}">
      <dgm:prSet/>
      <dgm:spPr/>
      <dgm:t>
        <a:bodyPr/>
        <a:lstStyle/>
        <a:p>
          <a:endParaRPr lang="ru-RU" sz="1200"/>
        </a:p>
      </dgm:t>
    </dgm:pt>
    <dgm:pt modelId="{D84E8C69-B7F3-48EE-B4E0-0714BA1B2BA7}">
      <dgm:prSet phldrT="[Текст]" custT="1"/>
      <dgm:spPr/>
      <dgm:t>
        <a:bodyPr/>
        <a:lstStyle/>
        <a:p>
          <a:pPr algn="l"/>
          <a:r>
            <a:rPr lang="ru-RU" sz="1200" dirty="0" smtClean="0"/>
            <a:t>Профессиональные пробы обучающихся </a:t>
          </a:r>
          <a:endParaRPr lang="ru-RU" sz="1200" dirty="0"/>
        </a:p>
      </dgm:t>
    </dgm:pt>
    <dgm:pt modelId="{BC04B6C1-A20D-4518-970F-CFFB2715D286}" type="parTrans" cxnId="{26ACCD98-C88F-4F3A-BAB8-8D3C23E24609}">
      <dgm:prSet/>
      <dgm:spPr/>
      <dgm:t>
        <a:bodyPr/>
        <a:lstStyle/>
        <a:p>
          <a:endParaRPr lang="ru-RU" sz="1200"/>
        </a:p>
      </dgm:t>
    </dgm:pt>
    <dgm:pt modelId="{8B52E0FF-90FC-49A5-9424-3EE536F1A33D}" type="sibTrans" cxnId="{26ACCD98-C88F-4F3A-BAB8-8D3C23E24609}">
      <dgm:prSet/>
      <dgm:spPr/>
      <dgm:t>
        <a:bodyPr/>
        <a:lstStyle/>
        <a:p>
          <a:endParaRPr lang="ru-RU" sz="1200"/>
        </a:p>
      </dgm:t>
    </dgm:pt>
    <dgm:pt modelId="{4414B94C-CF49-4876-A750-68DFD3C90A37}">
      <dgm:prSet phldrT="[Текст]" custT="1"/>
      <dgm:spPr/>
      <dgm:t>
        <a:bodyPr/>
        <a:lstStyle/>
        <a:p>
          <a:pPr algn="l"/>
          <a:r>
            <a:rPr lang="ru-RU" sz="1200" dirty="0" smtClean="0"/>
            <a:t>- Профессиональное самоопределение</a:t>
          </a:r>
        </a:p>
        <a:p>
          <a:pPr algn="l"/>
          <a:r>
            <a:rPr lang="ru-RU" sz="1200" dirty="0" smtClean="0"/>
            <a:t>- Навыки по виду деятельности</a:t>
          </a:r>
        </a:p>
        <a:p>
          <a:pPr algn="l"/>
          <a:r>
            <a:rPr lang="ru-RU" sz="1200" dirty="0" smtClean="0"/>
            <a:t>- </a:t>
          </a:r>
          <a:r>
            <a:rPr lang="ru-RU" sz="1200" dirty="0" err="1" smtClean="0"/>
            <a:t>Портфолио</a:t>
          </a:r>
          <a:r>
            <a:rPr lang="ru-RU" sz="1200" dirty="0" smtClean="0"/>
            <a:t>, </a:t>
          </a:r>
          <a:r>
            <a:rPr lang="ru-RU" sz="1200" dirty="0" err="1" smtClean="0"/>
            <a:t>мерч</a:t>
          </a:r>
          <a:endParaRPr lang="ru-RU" sz="1200" dirty="0"/>
        </a:p>
      </dgm:t>
    </dgm:pt>
    <dgm:pt modelId="{78C13F11-6311-491D-B1FA-62B2C1C2E259}" type="parTrans" cxnId="{27622651-28D2-45D4-81F4-B757DF631A4C}">
      <dgm:prSet/>
      <dgm:spPr/>
      <dgm:t>
        <a:bodyPr/>
        <a:lstStyle/>
        <a:p>
          <a:endParaRPr lang="ru-RU"/>
        </a:p>
      </dgm:t>
    </dgm:pt>
    <dgm:pt modelId="{B47A73F8-2D1D-4264-8297-D6923A8B9AD8}" type="sibTrans" cxnId="{27622651-28D2-45D4-81F4-B757DF631A4C}">
      <dgm:prSet/>
      <dgm:spPr/>
      <dgm:t>
        <a:bodyPr/>
        <a:lstStyle/>
        <a:p>
          <a:endParaRPr lang="ru-RU"/>
        </a:p>
      </dgm:t>
    </dgm:pt>
    <dgm:pt modelId="{39FD864A-2B17-4102-9731-E6E53E303FF4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400" dirty="0" smtClean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dirty="0" smtClean="0"/>
            <a:t>Целевые показатели </a:t>
          </a:r>
        </a:p>
        <a:p>
          <a:pPr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dirty="0"/>
        </a:p>
      </dgm:t>
    </dgm:pt>
    <dgm:pt modelId="{0F24A94A-C956-4119-9957-12145DB64A0B}" type="parTrans" cxnId="{0FF8133B-2CEE-4924-9884-3A06A6107901}">
      <dgm:prSet/>
      <dgm:spPr/>
      <dgm:t>
        <a:bodyPr/>
        <a:lstStyle/>
        <a:p>
          <a:endParaRPr lang="ru-RU"/>
        </a:p>
      </dgm:t>
    </dgm:pt>
    <dgm:pt modelId="{F6194C02-CF3B-4614-B363-BC077BE0B59F}" type="sibTrans" cxnId="{0FF8133B-2CEE-4924-9884-3A06A6107901}">
      <dgm:prSet/>
      <dgm:spPr/>
      <dgm:t>
        <a:bodyPr/>
        <a:lstStyle/>
        <a:p>
          <a:endParaRPr lang="ru-RU"/>
        </a:p>
      </dgm:t>
    </dgm:pt>
    <dgm:pt modelId="{A58CCB36-DD2C-4114-934B-0D989066F213}">
      <dgm:prSet custT="1"/>
      <dgm:spPr/>
      <dgm:t>
        <a:bodyPr/>
        <a:lstStyle/>
        <a:p>
          <a:r>
            <a:rPr lang="ru-RU" sz="1200" dirty="0" smtClean="0"/>
            <a:t>        Образовательные       учреждения</a:t>
          </a:r>
          <a:endParaRPr lang="ru-RU" sz="1200" dirty="0"/>
        </a:p>
      </dgm:t>
    </dgm:pt>
    <dgm:pt modelId="{370032D6-BE57-4642-A295-C850D92000FD}" type="parTrans" cxnId="{EFEE8B66-F88B-44E8-AB8B-B46AA9BFC043}">
      <dgm:prSet/>
      <dgm:spPr/>
      <dgm:t>
        <a:bodyPr/>
        <a:lstStyle/>
        <a:p>
          <a:endParaRPr lang="ru-RU"/>
        </a:p>
      </dgm:t>
    </dgm:pt>
    <dgm:pt modelId="{627BDE23-AE5E-439F-937D-EBB2BC68F470}" type="sibTrans" cxnId="{EFEE8B66-F88B-44E8-AB8B-B46AA9BFC043}">
      <dgm:prSet/>
      <dgm:spPr/>
      <dgm:t>
        <a:bodyPr/>
        <a:lstStyle/>
        <a:p>
          <a:endParaRPr lang="ru-RU"/>
        </a:p>
      </dgm:t>
    </dgm:pt>
    <dgm:pt modelId="{34F4E02F-6C1F-429A-99E0-8586CBE0FC93}">
      <dgm:prSet custT="1"/>
      <dgm:spPr/>
      <dgm:t>
        <a:bodyPr/>
        <a:lstStyle/>
        <a:p>
          <a:r>
            <a:rPr lang="ru-RU" sz="1200" dirty="0" smtClean="0"/>
            <a:t>Учителя</a:t>
          </a:r>
          <a:r>
            <a:rPr lang="ru-RU" sz="1700" dirty="0" smtClean="0"/>
            <a:t> </a:t>
          </a:r>
          <a:endParaRPr lang="ru-RU" sz="1700" dirty="0"/>
        </a:p>
      </dgm:t>
    </dgm:pt>
    <dgm:pt modelId="{B2750135-7621-4BE1-96FC-20591FA87915}" type="parTrans" cxnId="{670328E4-1521-4D9B-ACAF-0231C1618B85}">
      <dgm:prSet/>
      <dgm:spPr/>
      <dgm:t>
        <a:bodyPr/>
        <a:lstStyle/>
        <a:p>
          <a:endParaRPr lang="ru-RU"/>
        </a:p>
      </dgm:t>
    </dgm:pt>
    <dgm:pt modelId="{D3EE9232-CED0-4B6C-8D52-5601CC0CAC38}" type="sibTrans" cxnId="{670328E4-1521-4D9B-ACAF-0231C1618B85}">
      <dgm:prSet/>
      <dgm:spPr/>
      <dgm:t>
        <a:bodyPr/>
        <a:lstStyle/>
        <a:p>
          <a:endParaRPr lang="ru-RU"/>
        </a:p>
      </dgm:t>
    </dgm:pt>
    <dgm:pt modelId="{04186EDF-3414-46EC-B82C-A92D0D51DE5A}">
      <dgm:prSet custT="1"/>
      <dgm:spPr/>
      <dgm:t>
        <a:bodyPr/>
        <a:lstStyle/>
        <a:p>
          <a:pPr marL="268288" indent="0"/>
          <a:r>
            <a:rPr lang="ru-RU" sz="1200" dirty="0" smtClean="0"/>
            <a:t>Дети основного и дополнительного образования </a:t>
          </a:r>
          <a:endParaRPr lang="ru-RU" sz="1200" dirty="0"/>
        </a:p>
      </dgm:t>
    </dgm:pt>
    <dgm:pt modelId="{579A0E61-F856-4CE6-A4AE-226DC85EA8C1}" type="parTrans" cxnId="{8897D167-80F0-4BA5-A486-01BD61E9D202}">
      <dgm:prSet/>
      <dgm:spPr/>
      <dgm:t>
        <a:bodyPr/>
        <a:lstStyle/>
        <a:p>
          <a:endParaRPr lang="ru-RU"/>
        </a:p>
      </dgm:t>
    </dgm:pt>
    <dgm:pt modelId="{DAAE4252-BB80-4479-8797-ED723D89A5A4}" type="sibTrans" cxnId="{8897D167-80F0-4BA5-A486-01BD61E9D202}">
      <dgm:prSet/>
      <dgm:spPr/>
      <dgm:t>
        <a:bodyPr/>
        <a:lstStyle/>
        <a:p>
          <a:endParaRPr lang="ru-RU"/>
        </a:p>
      </dgm:t>
    </dgm:pt>
    <dgm:pt modelId="{F718A093-91DC-4BF3-9BDD-1E890A0926C3}" type="pres">
      <dgm:prSet presAssocID="{7C5D471E-6C0F-4D1F-B23D-F7F89786EAA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AFD40AE-6D78-44F2-B489-F40B53C02757}" type="pres">
      <dgm:prSet presAssocID="{BC3974C4-3D82-4973-8ADC-70E19F2D950A}" presName="root" presStyleCnt="0"/>
      <dgm:spPr/>
    </dgm:pt>
    <dgm:pt modelId="{B94996A2-0B30-49F0-820D-7B35C987D762}" type="pres">
      <dgm:prSet presAssocID="{BC3974C4-3D82-4973-8ADC-70E19F2D950A}" presName="rootComposite" presStyleCnt="0"/>
      <dgm:spPr/>
    </dgm:pt>
    <dgm:pt modelId="{6B76A710-B519-4889-9DA3-909B8D8E29A3}" type="pres">
      <dgm:prSet presAssocID="{BC3974C4-3D82-4973-8ADC-70E19F2D950A}" presName="rootText" presStyleLbl="node1" presStyleIdx="0" presStyleCnt="3"/>
      <dgm:spPr/>
      <dgm:t>
        <a:bodyPr/>
        <a:lstStyle/>
        <a:p>
          <a:endParaRPr lang="ru-RU"/>
        </a:p>
      </dgm:t>
    </dgm:pt>
    <dgm:pt modelId="{5A6CF7E6-FA8B-471A-8A8E-C86D297E5590}" type="pres">
      <dgm:prSet presAssocID="{BC3974C4-3D82-4973-8ADC-70E19F2D950A}" presName="rootConnector" presStyleLbl="node1" presStyleIdx="0" presStyleCnt="3"/>
      <dgm:spPr/>
      <dgm:t>
        <a:bodyPr/>
        <a:lstStyle/>
        <a:p>
          <a:endParaRPr lang="ru-RU"/>
        </a:p>
      </dgm:t>
    </dgm:pt>
    <dgm:pt modelId="{81A63FDA-8841-4A1B-956B-8AB210FBAF21}" type="pres">
      <dgm:prSet presAssocID="{BC3974C4-3D82-4973-8ADC-70E19F2D950A}" presName="childShape" presStyleCnt="0"/>
      <dgm:spPr/>
    </dgm:pt>
    <dgm:pt modelId="{706389DB-A333-4FA6-8599-EA50BF5C3F40}" type="pres">
      <dgm:prSet presAssocID="{370032D6-BE57-4642-A295-C850D92000FD}" presName="Name13" presStyleLbl="parChTrans1D2" presStyleIdx="0" presStyleCnt="9"/>
      <dgm:spPr/>
      <dgm:t>
        <a:bodyPr/>
        <a:lstStyle/>
        <a:p>
          <a:endParaRPr lang="ru-RU"/>
        </a:p>
      </dgm:t>
    </dgm:pt>
    <dgm:pt modelId="{50432033-A759-4836-B7D5-5FB6E4D5127F}" type="pres">
      <dgm:prSet presAssocID="{A58CCB36-DD2C-4114-934B-0D989066F213}" presName="childText" presStyleLbl="bgAcc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095C95-2E91-4798-9B92-5F8B72B3C2B7}" type="pres">
      <dgm:prSet presAssocID="{B2750135-7621-4BE1-96FC-20591FA87915}" presName="Name13" presStyleLbl="parChTrans1D2" presStyleIdx="1" presStyleCnt="9"/>
      <dgm:spPr/>
      <dgm:t>
        <a:bodyPr/>
        <a:lstStyle/>
        <a:p>
          <a:endParaRPr lang="ru-RU"/>
        </a:p>
      </dgm:t>
    </dgm:pt>
    <dgm:pt modelId="{8A4E4CE3-B59B-44C3-A50C-AA9ACD249EED}" type="pres">
      <dgm:prSet presAssocID="{34F4E02F-6C1F-429A-99E0-8586CBE0FC93}" presName="childText" presStyleLbl="bgAcc1" presStyleIdx="1" presStyleCnt="9" custLinFactNeighborX="2055" custLinFactNeighborY="-32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6161B3-50F1-4AD1-A701-9065C6C41AB3}" type="pres">
      <dgm:prSet presAssocID="{579A0E61-F856-4CE6-A4AE-226DC85EA8C1}" presName="Name13" presStyleLbl="parChTrans1D2" presStyleIdx="2" presStyleCnt="9"/>
      <dgm:spPr/>
      <dgm:t>
        <a:bodyPr/>
        <a:lstStyle/>
        <a:p>
          <a:endParaRPr lang="ru-RU"/>
        </a:p>
      </dgm:t>
    </dgm:pt>
    <dgm:pt modelId="{67AC641C-6C86-4878-91CD-49B42E3058F5}" type="pres">
      <dgm:prSet presAssocID="{04186EDF-3414-46EC-B82C-A92D0D51DE5A}" presName="childText" presStyleLbl="bgAcc1" presStyleIdx="2" presStyleCnt="9" custLinFactNeighborX="2055" custLinFactNeighborY="19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FEED51-DA85-4B83-A9EA-E6A91B128937}" type="pres">
      <dgm:prSet presAssocID="{39FD864A-2B17-4102-9731-E6E53E303FF4}" presName="root" presStyleCnt="0"/>
      <dgm:spPr/>
    </dgm:pt>
    <dgm:pt modelId="{E703BFD7-EBC3-464A-96B7-A88BC85AA1F0}" type="pres">
      <dgm:prSet presAssocID="{39FD864A-2B17-4102-9731-E6E53E303FF4}" presName="rootComposite" presStyleCnt="0"/>
      <dgm:spPr/>
    </dgm:pt>
    <dgm:pt modelId="{CC7B10AB-51E6-42B5-B887-8BCBF82B5F73}" type="pres">
      <dgm:prSet presAssocID="{39FD864A-2B17-4102-9731-E6E53E303FF4}" presName="rootText" presStyleLbl="node1" presStyleIdx="1" presStyleCnt="3"/>
      <dgm:spPr/>
      <dgm:t>
        <a:bodyPr/>
        <a:lstStyle/>
        <a:p>
          <a:endParaRPr lang="ru-RU"/>
        </a:p>
      </dgm:t>
    </dgm:pt>
    <dgm:pt modelId="{BA0C94A3-BBBE-4FCB-847A-A2312B20CFF7}" type="pres">
      <dgm:prSet presAssocID="{39FD864A-2B17-4102-9731-E6E53E303FF4}" presName="rootConnector" presStyleLbl="node1" presStyleIdx="1" presStyleCnt="3"/>
      <dgm:spPr/>
      <dgm:t>
        <a:bodyPr/>
        <a:lstStyle/>
        <a:p>
          <a:endParaRPr lang="ru-RU"/>
        </a:p>
      </dgm:t>
    </dgm:pt>
    <dgm:pt modelId="{4DF3DDF3-B514-4713-AABC-C55B8AA50CD6}" type="pres">
      <dgm:prSet presAssocID="{39FD864A-2B17-4102-9731-E6E53E303FF4}" presName="childShape" presStyleCnt="0"/>
      <dgm:spPr/>
    </dgm:pt>
    <dgm:pt modelId="{E9D2EEE6-CFD1-4573-BDCA-FF4259A8A6DB}" type="pres">
      <dgm:prSet presAssocID="{DB182724-9245-432B-B83C-72C5D2E5E354}" presName="Name13" presStyleLbl="parChTrans1D2" presStyleIdx="3" presStyleCnt="9"/>
      <dgm:spPr/>
      <dgm:t>
        <a:bodyPr/>
        <a:lstStyle/>
        <a:p>
          <a:endParaRPr lang="ru-RU"/>
        </a:p>
      </dgm:t>
    </dgm:pt>
    <dgm:pt modelId="{0694F660-336E-407E-8847-D549A17CDCCA}" type="pres">
      <dgm:prSet presAssocID="{8460E5C0-B2FD-4DF0-9EED-29AB07758022}" presName="childText" presStyleLbl="bgAcc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976D37-3A0F-4D47-9946-56892492B243}" type="pres">
      <dgm:prSet presAssocID="{F5B66941-B56D-4A7A-8444-2A7A72861755}" presName="Name13" presStyleLbl="parChTrans1D2" presStyleIdx="4" presStyleCnt="9"/>
      <dgm:spPr/>
      <dgm:t>
        <a:bodyPr/>
        <a:lstStyle/>
        <a:p>
          <a:endParaRPr lang="ru-RU"/>
        </a:p>
      </dgm:t>
    </dgm:pt>
    <dgm:pt modelId="{C26C34DF-C25A-42F9-B238-EB569A311FAC}" type="pres">
      <dgm:prSet presAssocID="{A5DD1D92-74F7-42FC-BC41-DABF57CD47D3}" presName="childText" presStyleLbl="bgAcc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206F0F-6576-40D1-8B32-0DBA1C5CB54F}" type="pres">
      <dgm:prSet presAssocID="{BC04B6C1-A20D-4518-970F-CFFB2715D286}" presName="Name13" presStyleLbl="parChTrans1D2" presStyleIdx="5" presStyleCnt="9"/>
      <dgm:spPr/>
      <dgm:t>
        <a:bodyPr/>
        <a:lstStyle/>
        <a:p>
          <a:endParaRPr lang="ru-RU"/>
        </a:p>
      </dgm:t>
    </dgm:pt>
    <dgm:pt modelId="{848CFAEB-2E1E-421E-BB93-559058028F56}" type="pres">
      <dgm:prSet presAssocID="{D84E8C69-B7F3-48EE-B4E0-0714BA1B2BA7}" presName="childText" presStyleLbl="bgAcc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89DA3D-F504-48EC-A034-CDB06219B920}" type="pres">
      <dgm:prSet presAssocID="{1A210839-4C90-464B-BD13-1BB057857EAC}" presName="root" presStyleCnt="0"/>
      <dgm:spPr/>
    </dgm:pt>
    <dgm:pt modelId="{26A30053-77FF-4A6C-B28B-39D6D56F0B09}" type="pres">
      <dgm:prSet presAssocID="{1A210839-4C90-464B-BD13-1BB057857EAC}" presName="rootComposite" presStyleCnt="0"/>
      <dgm:spPr/>
    </dgm:pt>
    <dgm:pt modelId="{B51688B4-6ECB-4D2E-A055-C5952DBA77F9}" type="pres">
      <dgm:prSet presAssocID="{1A210839-4C90-464B-BD13-1BB057857EAC}" presName="rootText" presStyleLbl="node1" presStyleIdx="2" presStyleCnt="3"/>
      <dgm:spPr/>
      <dgm:t>
        <a:bodyPr/>
        <a:lstStyle/>
        <a:p>
          <a:endParaRPr lang="ru-RU"/>
        </a:p>
      </dgm:t>
    </dgm:pt>
    <dgm:pt modelId="{2002F1C6-1F3D-4E2A-B46A-ECC79D4C29EC}" type="pres">
      <dgm:prSet presAssocID="{1A210839-4C90-464B-BD13-1BB057857EAC}" presName="rootConnector" presStyleLbl="node1" presStyleIdx="2" presStyleCnt="3"/>
      <dgm:spPr/>
      <dgm:t>
        <a:bodyPr/>
        <a:lstStyle/>
        <a:p>
          <a:endParaRPr lang="ru-RU"/>
        </a:p>
      </dgm:t>
    </dgm:pt>
    <dgm:pt modelId="{14A1C918-C153-4B77-A2AE-D36FA5266070}" type="pres">
      <dgm:prSet presAssocID="{1A210839-4C90-464B-BD13-1BB057857EAC}" presName="childShape" presStyleCnt="0"/>
      <dgm:spPr/>
    </dgm:pt>
    <dgm:pt modelId="{91AC10C9-6D06-41FF-8CFD-8C14C81B3744}" type="pres">
      <dgm:prSet presAssocID="{0E0B0BFF-182C-40AC-A202-020123995B01}" presName="Name13" presStyleLbl="parChTrans1D2" presStyleIdx="6" presStyleCnt="9"/>
      <dgm:spPr/>
      <dgm:t>
        <a:bodyPr/>
        <a:lstStyle/>
        <a:p>
          <a:endParaRPr lang="ru-RU"/>
        </a:p>
      </dgm:t>
    </dgm:pt>
    <dgm:pt modelId="{E07F8063-6242-482C-94B7-B9FF7198B70C}" type="pres">
      <dgm:prSet presAssocID="{C8C0FA53-C680-4398-BF9C-01674704FFEC}" presName="childText" presStyleLbl="bgAcc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DD942B-FD55-409A-A1E4-03A76FCA5F76}" type="pres">
      <dgm:prSet presAssocID="{247037BF-591D-4D76-AAC2-11AA8ECAC63D}" presName="Name13" presStyleLbl="parChTrans1D2" presStyleIdx="7" presStyleCnt="9"/>
      <dgm:spPr/>
      <dgm:t>
        <a:bodyPr/>
        <a:lstStyle/>
        <a:p>
          <a:endParaRPr lang="ru-RU"/>
        </a:p>
      </dgm:t>
    </dgm:pt>
    <dgm:pt modelId="{D3C46E9B-EEAF-4738-BE3F-7043EA3A9107}" type="pres">
      <dgm:prSet presAssocID="{3E9A49CE-1644-4613-8DF9-7C07954AD442}" presName="childText" presStyleLbl="bgAcc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2538D9-CF9D-4CF9-A422-A0B4BB1BE18B}" type="pres">
      <dgm:prSet presAssocID="{78C13F11-6311-491D-B1FA-62B2C1C2E259}" presName="Name13" presStyleLbl="parChTrans1D2" presStyleIdx="8" presStyleCnt="9"/>
      <dgm:spPr/>
      <dgm:t>
        <a:bodyPr/>
        <a:lstStyle/>
        <a:p>
          <a:endParaRPr lang="ru-RU"/>
        </a:p>
      </dgm:t>
    </dgm:pt>
    <dgm:pt modelId="{21A07F88-3A78-4C03-8237-7F8FEE079D00}" type="pres">
      <dgm:prSet presAssocID="{4414B94C-CF49-4876-A750-68DFD3C90A37}" presName="childText" presStyleLbl="bgAcc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E00EA63-ACD6-48AC-A458-0AFCABE41D07}" type="presOf" srcId="{DB182724-9245-432B-B83C-72C5D2E5E354}" destId="{E9D2EEE6-CFD1-4573-BDCA-FF4259A8A6DB}" srcOrd="0" destOrd="0" presId="urn:microsoft.com/office/officeart/2005/8/layout/hierarchy3"/>
    <dgm:cxn modelId="{446F7802-DD8A-4A30-BC36-46EFD96E2078}" type="presOf" srcId="{A5DD1D92-74F7-42FC-BC41-DABF57CD47D3}" destId="{C26C34DF-C25A-42F9-B238-EB569A311FAC}" srcOrd="0" destOrd="0" presId="urn:microsoft.com/office/officeart/2005/8/layout/hierarchy3"/>
    <dgm:cxn modelId="{27622651-28D2-45D4-81F4-B757DF631A4C}" srcId="{1A210839-4C90-464B-BD13-1BB057857EAC}" destId="{4414B94C-CF49-4876-A750-68DFD3C90A37}" srcOrd="2" destOrd="0" parTransId="{78C13F11-6311-491D-B1FA-62B2C1C2E259}" sibTransId="{B47A73F8-2D1D-4264-8297-D6923A8B9AD8}"/>
    <dgm:cxn modelId="{5053C66D-25EF-4362-84F8-27324421889F}" srcId="{39FD864A-2B17-4102-9731-E6E53E303FF4}" destId="{8460E5C0-B2FD-4DF0-9EED-29AB07758022}" srcOrd="0" destOrd="0" parTransId="{DB182724-9245-432B-B83C-72C5D2E5E354}" sibTransId="{E3CE1FD3-A927-48F4-AB6B-73FE1788567C}"/>
    <dgm:cxn modelId="{47EFD6F5-E0BF-4C7D-A731-F4915922E6C6}" type="presOf" srcId="{78C13F11-6311-491D-B1FA-62B2C1C2E259}" destId="{AD2538D9-CF9D-4CF9-A422-A0B4BB1BE18B}" srcOrd="0" destOrd="0" presId="urn:microsoft.com/office/officeart/2005/8/layout/hierarchy3"/>
    <dgm:cxn modelId="{22301BB9-F89B-4F49-868F-2F4B1D62731F}" type="presOf" srcId="{1A210839-4C90-464B-BD13-1BB057857EAC}" destId="{B51688B4-6ECB-4D2E-A055-C5952DBA77F9}" srcOrd="0" destOrd="0" presId="urn:microsoft.com/office/officeart/2005/8/layout/hierarchy3"/>
    <dgm:cxn modelId="{8CAC5352-1A1F-40BC-B1DF-EA9DEE2473AA}" srcId="{7C5D471E-6C0F-4D1F-B23D-F7F89786EAA6}" destId="{BC3974C4-3D82-4973-8ADC-70E19F2D950A}" srcOrd="0" destOrd="0" parTransId="{35E1A11B-B3E4-4D54-8686-0977175C3690}" sibTransId="{53EC536F-37B0-409F-963A-7458FB95C64C}"/>
    <dgm:cxn modelId="{72B9E598-EB96-467D-84FE-A598E38C3B46}" type="presOf" srcId="{BC3974C4-3D82-4973-8ADC-70E19F2D950A}" destId="{5A6CF7E6-FA8B-471A-8A8E-C86D297E5590}" srcOrd="1" destOrd="0" presId="urn:microsoft.com/office/officeart/2005/8/layout/hierarchy3"/>
    <dgm:cxn modelId="{4B88DB6A-2760-4A3B-AC36-4091CFE48813}" type="presOf" srcId="{1A210839-4C90-464B-BD13-1BB057857EAC}" destId="{2002F1C6-1F3D-4E2A-B46A-ECC79D4C29EC}" srcOrd="1" destOrd="0" presId="urn:microsoft.com/office/officeart/2005/8/layout/hierarchy3"/>
    <dgm:cxn modelId="{7FC5A8A5-96F1-410B-AA6C-81C126FDD9D7}" srcId="{1A210839-4C90-464B-BD13-1BB057857EAC}" destId="{C8C0FA53-C680-4398-BF9C-01674704FFEC}" srcOrd="0" destOrd="0" parTransId="{0E0B0BFF-182C-40AC-A202-020123995B01}" sibTransId="{3E948B81-7099-4B72-B558-0192FD7C8374}"/>
    <dgm:cxn modelId="{81CB8572-1B6F-40D6-8798-57F32FE3FD9D}" type="presOf" srcId="{8460E5C0-B2FD-4DF0-9EED-29AB07758022}" destId="{0694F660-336E-407E-8847-D549A17CDCCA}" srcOrd="0" destOrd="0" presId="urn:microsoft.com/office/officeart/2005/8/layout/hierarchy3"/>
    <dgm:cxn modelId="{FE3CD4B1-84D9-4C81-8730-652C03F1AE8B}" type="presOf" srcId="{BC04B6C1-A20D-4518-970F-CFFB2715D286}" destId="{93206F0F-6576-40D1-8B32-0DBA1C5CB54F}" srcOrd="0" destOrd="0" presId="urn:microsoft.com/office/officeart/2005/8/layout/hierarchy3"/>
    <dgm:cxn modelId="{AEB6A76F-ADE0-4C41-AA8B-C353E58D1F48}" type="presOf" srcId="{3E9A49CE-1644-4613-8DF9-7C07954AD442}" destId="{D3C46E9B-EEAF-4738-BE3F-7043EA3A9107}" srcOrd="0" destOrd="0" presId="urn:microsoft.com/office/officeart/2005/8/layout/hierarchy3"/>
    <dgm:cxn modelId="{513B0F7C-3EB4-498E-A8EF-286881AA9A02}" type="presOf" srcId="{A58CCB36-DD2C-4114-934B-0D989066F213}" destId="{50432033-A759-4836-B7D5-5FB6E4D5127F}" srcOrd="0" destOrd="0" presId="urn:microsoft.com/office/officeart/2005/8/layout/hierarchy3"/>
    <dgm:cxn modelId="{26ACCD98-C88F-4F3A-BAB8-8D3C23E24609}" srcId="{39FD864A-2B17-4102-9731-E6E53E303FF4}" destId="{D84E8C69-B7F3-48EE-B4E0-0714BA1B2BA7}" srcOrd="2" destOrd="0" parTransId="{BC04B6C1-A20D-4518-970F-CFFB2715D286}" sibTransId="{8B52E0FF-90FC-49A5-9424-3EE536F1A33D}"/>
    <dgm:cxn modelId="{8897D167-80F0-4BA5-A486-01BD61E9D202}" srcId="{BC3974C4-3D82-4973-8ADC-70E19F2D950A}" destId="{04186EDF-3414-46EC-B82C-A92D0D51DE5A}" srcOrd="2" destOrd="0" parTransId="{579A0E61-F856-4CE6-A4AE-226DC85EA8C1}" sibTransId="{DAAE4252-BB80-4479-8797-ED723D89A5A4}"/>
    <dgm:cxn modelId="{08EE7F8D-7266-41B1-8E34-A73B4E71D005}" type="presOf" srcId="{B2750135-7621-4BE1-96FC-20591FA87915}" destId="{6D095C95-2E91-4798-9B92-5F8B72B3C2B7}" srcOrd="0" destOrd="0" presId="urn:microsoft.com/office/officeart/2005/8/layout/hierarchy3"/>
    <dgm:cxn modelId="{846AFF5F-17F1-4C5B-AF57-3F45CA3BBC90}" type="presOf" srcId="{0E0B0BFF-182C-40AC-A202-020123995B01}" destId="{91AC10C9-6D06-41FF-8CFD-8C14C81B3744}" srcOrd="0" destOrd="0" presId="urn:microsoft.com/office/officeart/2005/8/layout/hierarchy3"/>
    <dgm:cxn modelId="{75978FE2-EC55-4821-87F9-E7A4C46AA5AA}" type="presOf" srcId="{F5B66941-B56D-4A7A-8444-2A7A72861755}" destId="{E6976D37-3A0F-4D47-9946-56892492B243}" srcOrd="0" destOrd="0" presId="urn:microsoft.com/office/officeart/2005/8/layout/hierarchy3"/>
    <dgm:cxn modelId="{3FB32E36-EA26-40F8-89BD-8EAFBC65E4A4}" type="presOf" srcId="{39FD864A-2B17-4102-9731-E6E53E303FF4}" destId="{BA0C94A3-BBBE-4FCB-847A-A2312B20CFF7}" srcOrd="1" destOrd="0" presId="urn:microsoft.com/office/officeart/2005/8/layout/hierarchy3"/>
    <dgm:cxn modelId="{3C7F7EC9-C381-4665-81CD-363B3B121209}" type="presOf" srcId="{39FD864A-2B17-4102-9731-E6E53E303FF4}" destId="{CC7B10AB-51E6-42B5-B887-8BCBF82B5F73}" srcOrd="0" destOrd="0" presId="urn:microsoft.com/office/officeart/2005/8/layout/hierarchy3"/>
    <dgm:cxn modelId="{8FCED5C1-D22B-4134-A94C-3E7CAA063203}" type="presOf" srcId="{7C5D471E-6C0F-4D1F-B23D-F7F89786EAA6}" destId="{F718A093-91DC-4BF3-9BDD-1E890A0926C3}" srcOrd="0" destOrd="0" presId="urn:microsoft.com/office/officeart/2005/8/layout/hierarchy3"/>
    <dgm:cxn modelId="{A60043EE-D9CC-44B2-A760-D36C1974FF3F}" type="presOf" srcId="{247037BF-591D-4D76-AAC2-11AA8ECAC63D}" destId="{6CDD942B-FD55-409A-A1E4-03A76FCA5F76}" srcOrd="0" destOrd="0" presId="urn:microsoft.com/office/officeart/2005/8/layout/hierarchy3"/>
    <dgm:cxn modelId="{2808F568-DA71-4F94-BB04-72BAA75221D9}" type="presOf" srcId="{C8C0FA53-C680-4398-BF9C-01674704FFEC}" destId="{E07F8063-6242-482C-94B7-B9FF7198B70C}" srcOrd="0" destOrd="0" presId="urn:microsoft.com/office/officeart/2005/8/layout/hierarchy3"/>
    <dgm:cxn modelId="{C8AF7C34-78E0-401D-8D49-2B3B90C78093}" type="presOf" srcId="{4414B94C-CF49-4876-A750-68DFD3C90A37}" destId="{21A07F88-3A78-4C03-8237-7F8FEE079D00}" srcOrd="0" destOrd="0" presId="urn:microsoft.com/office/officeart/2005/8/layout/hierarchy3"/>
    <dgm:cxn modelId="{3BF566AA-DC05-4DEF-BC84-5D17B73D0142}" type="presOf" srcId="{04186EDF-3414-46EC-B82C-A92D0D51DE5A}" destId="{67AC641C-6C86-4878-91CD-49B42E3058F5}" srcOrd="0" destOrd="0" presId="urn:microsoft.com/office/officeart/2005/8/layout/hierarchy3"/>
    <dgm:cxn modelId="{0123D8F5-4D5C-40F8-ADBD-EA72117EA8F8}" type="presOf" srcId="{34F4E02F-6C1F-429A-99E0-8586CBE0FC93}" destId="{8A4E4CE3-B59B-44C3-A50C-AA9ACD249EED}" srcOrd="0" destOrd="0" presId="urn:microsoft.com/office/officeart/2005/8/layout/hierarchy3"/>
    <dgm:cxn modelId="{F0A560B3-AD68-45F1-B685-C2C099441809}" srcId="{7C5D471E-6C0F-4D1F-B23D-F7F89786EAA6}" destId="{1A210839-4C90-464B-BD13-1BB057857EAC}" srcOrd="2" destOrd="0" parTransId="{E66B4D6A-C650-47D5-859E-B9617B725132}" sibTransId="{6FABC95A-E5A6-4C11-8186-0E0FB702CA73}"/>
    <dgm:cxn modelId="{4C50538B-998B-4C43-9AEA-BB4485CA95EC}" type="presOf" srcId="{BC3974C4-3D82-4973-8ADC-70E19F2D950A}" destId="{6B76A710-B519-4889-9DA3-909B8D8E29A3}" srcOrd="0" destOrd="0" presId="urn:microsoft.com/office/officeart/2005/8/layout/hierarchy3"/>
    <dgm:cxn modelId="{E6A5FF1A-51FF-4F43-AEE0-D54192371340}" type="presOf" srcId="{D84E8C69-B7F3-48EE-B4E0-0714BA1B2BA7}" destId="{848CFAEB-2E1E-421E-BB93-559058028F56}" srcOrd="0" destOrd="0" presId="urn:microsoft.com/office/officeart/2005/8/layout/hierarchy3"/>
    <dgm:cxn modelId="{34BCFAE5-9A81-491D-81E5-3A58228D7037}" srcId="{39FD864A-2B17-4102-9731-E6E53E303FF4}" destId="{A5DD1D92-74F7-42FC-BC41-DABF57CD47D3}" srcOrd="1" destOrd="0" parTransId="{F5B66941-B56D-4A7A-8444-2A7A72861755}" sibTransId="{780F5CFE-9B1F-40B2-BD50-CE798BD1F046}"/>
    <dgm:cxn modelId="{0FF8133B-2CEE-4924-9884-3A06A6107901}" srcId="{7C5D471E-6C0F-4D1F-B23D-F7F89786EAA6}" destId="{39FD864A-2B17-4102-9731-E6E53E303FF4}" srcOrd="1" destOrd="0" parTransId="{0F24A94A-C956-4119-9957-12145DB64A0B}" sibTransId="{F6194C02-CF3B-4614-B363-BC077BE0B59F}"/>
    <dgm:cxn modelId="{EFEE8B66-F88B-44E8-AB8B-B46AA9BFC043}" srcId="{BC3974C4-3D82-4973-8ADC-70E19F2D950A}" destId="{A58CCB36-DD2C-4114-934B-0D989066F213}" srcOrd="0" destOrd="0" parTransId="{370032D6-BE57-4642-A295-C850D92000FD}" sibTransId="{627BDE23-AE5E-439F-937D-EBB2BC68F470}"/>
    <dgm:cxn modelId="{E96DBBAB-39EE-43F3-83E8-984334C0E6D4}" srcId="{1A210839-4C90-464B-BD13-1BB057857EAC}" destId="{3E9A49CE-1644-4613-8DF9-7C07954AD442}" srcOrd="1" destOrd="0" parTransId="{247037BF-591D-4D76-AAC2-11AA8ECAC63D}" sibTransId="{9F2E2597-62A5-4EA3-B92D-B425377F28E4}"/>
    <dgm:cxn modelId="{670328E4-1521-4D9B-ACAF-0231C1618B85}" srcId="{BC3974C4-3D82-4973-8ADC-70E19F2D950A}" destId="{34F4E02F-6C1F-429A-99E0-8586CBE0FC93}" srcOrd="1" destOrd="0" parTransId="{B2750135-7621-4BE1-96FC-20591FA87915}" sibTransId="{D3EE9232-CED0-4B6C-8D52-5601CC0CAC38}"/>
    <dgm:cxn modelId="{5431937E-0AFE-4049-9135-BD175DCA9C8F}" type="presOf" srcId="{370032D6-BE57-4642-A295-C850D92000FD}" destId="{706389DB-A333-4FA6-8599-EA50BF5C3F40}" srcOrd="0" destOrd="0" presId="urn:microsoft.com/office/officeart/2005/8/layout/hierarchy3"/>
    <dgm:cxn modelId="{9A2B5608-61F7-4856-9B92-63967E36CCE1}" type="presOf" srcId="{579A0E61-F856-4CE6-A4AE-226DC85EA8C1}" destId="{F16161B3-50F1-4AD1-A701-9065C6C41AB3}" srcOrd="0" destOrd="0" presId="urn:microsoft.com/office/officeart/2005/8/layout/hierarchy3"/>
    <dgm:cxn modelId="{3A685AF3-A35D-46A7-BCDA-D776D5C0D3F1}" type="presParOf" srcId="{F718A093-91DC-4BF3-9BDD-1E890A0926C3}" destId="{1AFD40AE-6D78-44F2-B489-F40B53C02757}" srcOrd="0" destOrd="0" presId="urn:microsoft.com/office/officeart/2005/8/layout/hierarchy3"/>
    <dgm:cxn modelId="{38266718-E1C9-4E8A-B4A4-35DB681265E7}" type="presParOf" srcId="{1AFD40AE-6D78-44F2-B489-F40B53C02757}" destId="{B94996A2-0B30-49F0-820D-7B35C987D762}" srcOrd="0" destOrd="0" presId="urn:microsoft.com/office/officeart/2005/8/layout/hierarchy3"/>
    <dgm:cxn modelId="{B0B92FF5-BD0D-40BE-9112-6A2F8871DAE1}" type="presParOf" srcId="{B94996A2-0B30-49F0-820D-7B35C987D762}" destId="{6B76A710-B519-4889-9DA3-909B8D8E29A3}" srcOrd="0" destOrd="0" presId="urn:microsoft.com/office/officeart/2005/8/layout/hierarchy3"/>
    <dgm:cxn modelId="{E8E69C2E-4807-45A7-AC95-6F8FB79D613B}" type="presParOf" srcId="{B94996A2-0B30-49F0-820D-7B35C987D762}" destId="{5A6CF7E6-FA8B-471A-8A8E-C86D297E5590}" srcOrd="1" destOrd="0" presId="urn:microsoft.com/office/officeart/2005/8/layout/hierarchy3"/>
    <dgm:cxn modelId="{6D6AEBF9-DE95-4408-9E69-A8ABEB1633DC}" type="presParOf" srcId="{1AFD40AE-6D78-44F2-B489-F40B53C02757}" destId="{81A63FDA-8841-4A1B-956B-8AB210FBAF21}" srcOrd="1" destOrd="0" presId="urn:microsoft.com/office/officeart/2005/8/layout/hierarchy3"/>
    <dgm:cxn modelId="{24FCC04C-8958-4863-8D46-7C7B5CC5FB54}" type="presParOf" srcId="{81A63FDA-8841-4A1B-956B-8AB210FBAF21}" destId="{706389DB-A333-4FA6-8599-EA50BF5C3F40}" srcOrd="0" destOrd="0" presId="urn:microsoft.com/office/officeart/2005/8/layout/hierarchy3"/>
    <dgm:cxn modelId="{DCEBA886-C3D7-4C3D-8976-24520920D99C}" type="presParOf" srcId="{81A63FDA-8841-4A1B-956B-8AB210FBAF21}" destId="{50432033-A759-4836-B7D5-5FB6E4D5127F}" srcOrd="1" destOrd="0" presId="urn:microsoft.com/office/officeart/2005/8/layout/hierarchy3"/>
    <dgm:cxn modelId="{5F7619E1-7481-4C18-9C9E-C4986FD382F9}" type="presParOf" srcId="{81A63FDA-8841-4A1B-956B-8AB210FBAF21}" destId="{6D095C95-2E91-4798-9B92-5F8B72B3C2B7}" srcOrd="2" destOrd="0" presId="urn:microsoft.com/office/officeart/2005/8/layout/hierarchy3"/>
    <dgm:cxn modelId="{21AFA5B7-1185-4BE3-97FA-D85419CA5B07}" type="presParOf" srcId="{81A63FDA-8841-4A1B-956B-8AB210FBAF21}" destId="{8A4E4CE3-B59B-44C3-A50C-AA9ACD249EED}" srcOrd="3" destOrd="0" presId="urn:microsoft.com/office/officeart/2005/8/layout/hierarchy3"/>
    <dgm:cxn modelId="{788CC837-FFEF-4336-A6EE-1DDE80C2981F}" type="presParOf" srcId="{81A63FDA-8841-4A1B-956B-8AB210FBAF21}" destId="{F16161B3-50F1-4AD1-A701-9065C6C41AB3}" srcOrd="4" destOrd="0" presId="urn:microsoft.com/office/officeart/2005/8/layout/hierarchy3"/>
    <dgm:cxn modelId="{207401D4-10C5-40A5-B502-E3DC01517A4D}" type="presParOf" srcId="{81A63FDA-8841-4A1B-956B-8AB210FBAF21}" destId="{67AC641C-6C86-4878-91CD-49B42E3058F5}" srcOrd="5" destOrd="0" presId="urn:microsoft.com/office/officeart/2005/8/layout/hierarchy3"/>
    <dgm:cxn modelId="{4DBEFE2D-4011-4932-9114-68417AB6CB2B}" type="presParOf" srcId="{F718A093-91DC-4BF3-9BDD-1E890A0926C3}" destId="{ECFEED51-DA85-4B83-A9EA-E6A91B128937}" srcOrd="1" destOrd="0" presId="urn:microsoft.com/office/officeart/2005/8/layout/hierarchy3"/>
    <dgm:cxn modelId="{EF86E301-0591-4075-85E9-452C7D7DF95F}" type="presParOf" srcId="{ECFEED51-DA85-4B83-A9EA-E6A91B128937}" destId="{E703BFD7-EBC3-464A-96B7-A88BC85AA1F0}" srcOrd="0" destOrd="0" presId="urn:microsoft.com/office/officeart/2005/8/layout/hierarchy3"/>
    <dgm:cxn modelId="{BDAF4243-4DD8-4641-9DD3-81C7D65D49E5}" type="presParOf" srcId="{E703BFD7-EBC3-464A-96B7-A88BC85AA1F0}" destId="{CC7B10AB-51E6-42B5-B887-8BCBF82B5F73}" srcOrd="0" destOrd="0" presId="urn:microsoft.com/office/officeart/2005/8/layout/hierarchy3"/>
    <dgm:cxn modelId="{23D6DFC9-BB5F-478D-AF2B-3FD53508DB39}" type="presParOf" srcId="{E703BFD7-EBC3-464A-96B7-A88BC85AA1F0}" destId="{BA0C94A3-BBBE-4FCB-847A-A2312B20CFF7}" srcOrd="1" destOrd="0" presId="urn:microsoft.com/office/officeart/2005/8/layout/hierarchy3"/>
    <dgm:cxn modelId="{7EBF3F5E-C8E2-4A19-83E4-B61891E77219}" type="presParOf" srcId="{ECFEED51-DA85-4B83-A9EA-E6A91B128937}" destId="{4DF3DDF3-B514-4713-AABC-C55B8AA50CD6}" srcOrd="1" destOrd="0" presId="urn:microsoft.com/office/officeart/2005/8/layout/hierarchy3"/>
    <dgm:cxn modelId="{56E265EF-50C4-499F-8381-3E80ADA7F3A2}" type="presParOf" srcId="{4DF3DDF3-B514-4713-AABC-C55B8AA50CD6}" destId="{E9D2EEE6-CFD1-4573-BDCA-FF4259A8A6DB}" srcOrd="0" destOrd="0" presId="urn:microsoft.com/office/officeart/2005/8/layout/hierarchy3"/>
    <dgm:cxn modelId="{D3EFB3AF-8546-4BB0-AD2E-918106489FFA}" type="presParOf" srcId="{4DF3DDF3-B514-4713-AABC-C55B8AA50CD6}" destId="{0694F660-336E-407E-8847-D549A17CDCCA}" srcOrd="1" destOrd="0" presId="urn:microsoft.com/office/officeart/2005/8/layout/hierarchy3"/>
    <dgm:cxn modelId="{C85F3423-D737-4D9B-91FC-E6C3247262F9}" type="presParOf" srcId="{4DF3DDF3-B514-4713-AABC-C55B8AA50CD6}" destId="{E6976D37-3A0F-4D47-9946-56892492B243}" srcOrd="2" destOrd="0" presId="urn:microsoft.com/office/officeart/2005/8/layout/hierarchy3"/>
    <dgm:cxn modelId="{D5E10478-F2F4-4E59-A366-D4578F1BC607}" type="presParOf" srcId="{4DF3DDF3-B514-4713-AABC-C55B8AA50CD6}" destId="{C26C34DF-C25A-42F9-B238-EB569A311FAC}" srcOrd="3" destOrd="0" presId="urn:microsoft.com/office/officeart/2005/8/layout/hierarchy3"/>
    <dgm:cxn modelId="{9083D289-3A6A-4090-B451-CD9DADFF8A8F}" type="presParOf" srcId="{4DF3DDF3-B514-4713-AABC-C55B8AA50CD6}" destId="{93206F0F-6576-40D1-8B32-0DBA1C5CB54F}" srcOrd="4" destOrd="0" presId="urn:microsoft.com/office/officeart/2005/8/layout/hierarchy3"/>
    <dgm:cxn modelId="{E75EC124-1798-4355-AEA9-6E96A34D5C1B}" type="presParOf" srcId="{4DF3DDF3-B514-4713-AABC-C55B8AA50CD6}" destId="{848CFAEB-2E1E-421E-BB93-559058028F56}" srcOrd="5" destOrd="0" presId="urn:microsoft.com/office/officeart/2005/8/layout/hierarchy3"/>
    <dgm:cxn modelId="{200F871F-F939-4484-A0B9-36CDA61EB333}" type="presParOf" srcId="{F718A093-91DC-4BF3-9BDD-1E890A0926C3}" destId="{6C89DA3D-F504-48EC-A034-CDB06219B920}" srcOrd="2" destOrd="0" presId="urn:microsoft.com/office/officeart/2005/8/layout/hierarchy3"/>
    <dgm:cxn modelId="{B0A821C7-7951-44CE-82F1-855312430B45}" type="presParOf" srcId="{6C89DA3D-F504-48EC-A034-CDB06219B920}" destId="{26A30053-77FF-4A6C-B28B-39D6D56F0B09}" srcOrd="0" destOrd="0" presId="urn:microsoft.com/office/officeart/2005/8/layout/hierarchy3"/>
    <dgm:cxn modelId="{F462A559-A75C-4ACB-8243-858BE23C8E12}" type="presParOf" srcId="{26A30053-77FF-4A6C-B28B-39D6D56F0B09}" destId="{B51688B4-6ECB-4D2E-A055-C5952DBA77F9}" srcOrd="0" destOrd="0" presId="urn:microsoft.com/office/officeart/2005/8/layout/hierarchy3"/>
    <dgm:cxn modelId="{FF1C5E19-B0C0-4C53-9E05-84B8EEEA0093}" type="presParOf" srcId="{26A30053-77FF-4A6C-B28B-39D6D56F0B09}" destId="{2002F1C6-1F3D-4E2A-B46A-ECC79D4C29EC}" srcOrd="1" destOrd="0" presId="urn:microsoft.com/office/officeart/2005/8/layout/hierarchy3"/>
    <dgm:cxn modelId="{AA9F30B6-C65D-4529-8F50-1DDF8C710BD8}" type="presParOf" srcId="{6C89DA3D-F504-48EC-A034-CDB06219B920}" destId="{14A1C918-C153-4B77-A2AE-D36FA5266070}" srcOrd="1" destOrd="0" presId="urn:microsoft.com/office/officeart/2005/8/layout/hierarchy3"/>
    <dgm:cxn modelId="{96A9CE5D-B150-483D-A9C2-7772856FDE61}" type="presParOf" srcId="{14A1C918-C153-4B77-A2AE-D36FA5266070}" destId="{91AC10C9-6D06-41FF-8CFD-8C14C81B3744}" srcOrd="0" destOrd="0" presId="urn:microsoft.com/office/officeart/2005/8/layout/hierarchy3"/>
    <dgm:cxn modelId="{839933A2-3C0F-42AA-ACF1-A9ED479E86A3}" type="presParOf" srcId="{14A1C918-C153-4B77-A2AE-D36FA5266070}" destId="{E07F8063-6242-482C-94B7-B9FF7198B70C}" srcOrd="1" destOrd="0" presId="urn:microsoft.com/office/officeart/2005/8/layout/hierarchy3"/>
    <dgm:cxn modelId="{9E95279D-50B6-4A86-8C73-C25B8FB97509}" type="presParOf" srcId="{14A1C918-C153-4B77-A2AE-D36FA5266070}" destId="{6CDD942B-FD55-409A-A1E4-03A76FCA5F76}" srcOrd="2" destOrd="0" presId="urn:microsoft.com/office/officeart/2005/8/layout/hierarchy3"/>
    <dgm:cxn modelId="{882D1E04-B6F0-4D99-B280-559EDAD8E6EC}" type="presParOf" srcId="{14A1C918-C153-4B77-A2AE-D36FA5266070}" destId="{D3C46E9B-EEAF-4738-BE3F-7043EA3A9107}" srcOrd="3" destOrd="0" presId="urn:microsoft.com/office/officeart/2005/8/layout/hierarchy3"/>
    <dgm:cxn modelId="{C9C4147A-F634-45CF-8D45-33D69BF6A1A8}" type="presParOf" srcId="{14A1C918-C153-4B77-A2AE-D36FA5266070}" destId="{AD2538D9-CF9D-4CF9-A422-A0B4BB1BE18B}" srcOrd="4" destOrd="0" presId="urn:microsoft.com/office/officeart/2005/8/layout/hierarchy3"/>
    <dgm:cxn modelId="{0EAC4E96-4103-4AB8-AF32-57AB58A2EA3B}" type="presParOf" srcId="{14A1C918-C153-4B77-A2AE-D36FA5266070}" destId="{21A07F88-3A78-4C03-8237-7F8FEE079D00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70A0AA7-FCDE-4FA5-96F1-485F6C962B96}" type="doc">
      <dgm:prSet loTypeId="urn:microsoft.com/office/officeart/2005/8/layout/cycle5" loCatId="cycle" qsTypeId="urn:microsoft.com/office/officeart/2005/8/quickstyle/3d9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FB444FE-5C68-418B-BB67-1C4EE71CABE7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>
        <a:solidFill>
          <a:srgbClr val="C00000"/>
        </a:solidFill>
      </dgm:spPr>
      <dgm:t>
        <a:bodyPr/>
        <a:lstStyle/>
        <a:p>
          <a:r>
            <a:rPr lang="ru-RU" sz="1400" dirty="0" smtClean="0">
              <a:solidFill>
                <a:schemeClr val="bg1"/>
              </a:solidFill>
              <a:latin typeface="Arial Black" pitchFamily="34" charset="0"/>
            </a:rPr>
            <a:t>ПЛАВИЛЬЩИК</a:t>
          </a:r>
          <a:endParaRPr lang="ru-RU" sz="1400" dirty="0">
            <a:solidFill>
              <a:schemeClr val="bg1"/>
            </a:solidFill>
            <a:latin typeface="Arial Black" pitchFamily="34" charset="0"/>
          </a:endParaRPr>
        </a:p>
      </dgm:t>
    </dgm:pt>
    <dgm:pt modelId="{899E1794-CD33-40D4-80D3-C85C820D2E0E}" type="parTrans" cxnId="{A45E3FDC-46D2-4562-AEC3-6E72C13DF010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606D2BCC-A64E-4154-ABB4-E6CC926A82F9}" type="sibTrans" cxnId="{A45E3FDC-46D2-4562-AEC3-6E72C13DF010}">
      <dgm:prSet/>
      <dgm:spPr/>
      <dgm:t>
        <a:bodyPr/>
        <a:lstStyle/>
        <a:p>
          <a:endParaRPr lang="ru-RU" sz="2400" b="1">
            <a:solidFill>
              <a:srgbClr val="002060"/>
            </a:solidFill>
          </a:endParaRPr>
        </a:p>
      </dgm:t>
    </dgm:pt>
    <dgm:pt modelId="{C4C49AE3-223A-4EBB-9FC6-6CD5298B4C64}">
      <dgm:prSet phldrT="[Текст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rgbClr val="002060"/>
        </a:solidFill>
      </dgm:spPr>
      <dgm:t>
        <a:bodyPr/>
        <a:lstStyle/>
        <a:p>
          <a:r>
            <a:rPr lang="ru-RU" sz="1400" dirty="0" smtClean="0">
              <a:solidFill>
                <a:schemeClr val="bg1"/>
              </a:solidFill>
              <a:latin typeface="Arial Black" pitchFamily="34" charset="0"/>
            </a:rPr>
            <a:t>СТАНОЧНИК</a:t>
          </a:r>
          <a:endParaRPr lang="ru-RU" sz="1400" dirty="0">
            <a:solidFill>
              <a:schemeClr val="bg1"/>
            </a:solidFill>
            <a:latin typeface="Arial Black" pitchFamily="34" charset="0"/>
          </a:endParaRPr>
        </a:p>
      </dgm:t>
    </dgm:pt>
    <dgm:pt modelId="{45CF2FAB-941D-4BAB-B953-69712F5014E3}" type="parTrans" cxnId="{52C4168E-E605-4A97-9E8A-AEFB11A43C7E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6FF7B7F7-6927-4B8D-8E0A-9608CE2936BE}" type="sibTrans" cxnId="{52C4168E-E605-4A97-9E8A-AEFB11A43C7E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1C39A819-7A7D-4A60-961F-DE714FEFC7D5}">
      <dgm:prSet phldrT="[Текст]" custT="1"/>
      <dgm:spPr>
        <a:solidFill>
          <a:srgbClr val="FF6600"/>
        </a:solidFill>
      </dgm:spPr>
      <dgm:t>
        <a:bodyPr/>
        <a:lstStyle/>
        <a:p>
          <a:r>
            <a:rPr lang="ru-RU" sz="1400" dirty="0" smtClean="0">
              <a:solidFill>
                <a:schemeClr val="bg1"/>
              </a:solidFill>
              <a:latin typeface="Arial Black" pitchFamily="34" charset="0"/>
            </a:rPr>
            <a:t>КОНТРОЛЕР</a:t>
          </a:r>
          <a:endParaRPr lang="ru-RU" sz="1400" dirty="0">
            <a:solidFill>
              <a:schemeClr val="bg1"/>
            </a:solidFill>
            <a:latin typeface="Arial Black" pitchFamily="34" charset="0"/>
          </a:endParaRPr>
        </a:p>
      </dgm:t>
    </dgm:pt>
    <dgm:pt modelId="{53EFBE5D-A9B4-4792-A421-44F2BDB4A2D2}" type="parTrans" cxnId="{71113DA7-25EE-4CA2-8FFD-BF29143764D8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A4B6228C-3F10-4835-8B6D-21CC52B88A2F}" type="sibTrans" cxnId="{71113DA7-25EE-4CA2-8FFD-BF29143764D8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A0667858-7C72-48ED-97CA-7A12112E4872}">
      <dgm:prSet phldrT="[Текст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ru-RU" sz="1200" dirty="0" smtClean="0">
              <a:solidFill>
                <a:srgbClr val="002060"/>
              </a:solidFill>
              <a:latin typeface="Arial Black" pitchFamily="34" charset="0"/>
            </a:rPr>
            <a:t>ЭЛЕКТРОМОНТЕР</a:t>
          </a:r>
          <a:endParaRPr lang="ru-RU" sz="1200" dirty="0">
            <a:solidFill>
              <a:srgbClr val="002060"/>
            </a:solidFill>
            <a:latin typeface="Arial Black" pitchFamily="34" charset="0"/>
          </a:endParaRPr>
        </a:p>
      </dgm:t>
    </dgm:pt>
    <dgm:pt modelId="{483BC30D-E0F7-4710-861D-25CFD237521B}" type="parTrans" cxnId="{78DBCCD2-538F-4E16-9FBD-1EF5369FEFA6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EAED56BD-60DD-482A-8A84-A1533BE98C6D}" type="sibTrans" cxnId="{78DBCCD2-538F-4E16-9FBD-1EF5369FEFA6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266A7B72-F69A-4A40-A6C1-E0ED72F7FED0}">
      <dgm:prSet phldrT="[Текст]" custT="1"/>
      <dgm:spPr>
        <a:solidFill>
          <a:srgbClr val="00FF00"/>
        </a:solidFill>
      </dgm:spPr>
      <dgm:t>
        <a:bodyPr/>
        <a:lstStyle/>
        <a:p>
          <a:r>
            <a:rPr lang="ru-RU" sz="1100" dirty="0" smtClean="0">
              <a:solidFill>
                <a:srgbClr val="002060"/>
              </a:solidFill>
              <a:latin typeface="Arial Black" pitchFamily="34" charset="0"/>
            </a:rPr>
            <a:t>МАШИНИСТ </a:t>
          </a:r>
        </a:p>
        <a:p>
          <a:r>
            <a:rPr lang="ru-RU" sz="1100" dirty="0" smtClean="0">
              <a:solidFill>
                <a:srgbClr val="002060"/>
              </a:solidFill>
              <a:latin typeface="Arial Black" pitchFamily="34" charset="0"/>
            </a:rPr>
            <a:t>КРАНА</a:t>
          </a:r>
          <a:endParaRPr lang="ru-RU" sz="1100" dirty="0">
            <a:solidFill>
              <a:srgbClr val="002060"/>
            </a:solidFill>
            <a:latin typeface="Arial Black" pitchFamily="34" charset="0"/>
          </a:endParaRPr>
        </a:p>
      </dgm:t>
    </dgm:pt>
    <dgm:pt modelId="{0854DC70-E4B1-4F70-B993-15A76F6CC276}" type="parTrans" cxnId="{5C3B9B08-95C0-46D9-B7D6-E096A3300550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1EA764FE-20AD-43F6-82A6-D1552EFA5A3F}" type="sibTrans" cxnId="{5C3B9B08-95C0-46D9-B7D6-E096A3300550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06E6E68D-3B46-447E-B0BC-C490E227046C}">
      <dgm:prSet custT="1"/>
      <dgm:spPr>
        <a:solidFill>
          <a:srgbClr val="FFFF00"/>
        </a:solidFill>
      </dgm:spPr>
      <dgm:t>
        <a:bodyPr/>
        <a:lstStyle/>
        <a:p>
          <a:r>
            <a:rPr lang="ru-RU" sz="1600" dirty="0" smtClean="0">
              <a:solidFill>
                <a:srgbClr val="002060"/>
              </a:solidFill>
              <a:latin typeface="Arial Black" pitchFamily="34" charset="0"/>
            </a:rPr>
            <a:t>СВАРЩИК</a:t>
          </a:r>
          <a:endParaRPr lang="ru-RU" sz="1600" dirty="0">
            <a:solidFill>
              <a:srgbClr val="002060"/>
            </a:solidFill>
            <a:latin typeface="Arial Black" pitchFamily="34" charset="0"/>
          </a:endParaRPr>
        </a:p>
      </dgm:t>
    </dgm:pt>
    <dgm:pt modelId="{427A4E5D-1756-4B33-9F36-2BCB0CD4164D}" type="parTrans" cxnId="{48A0DEEE-50D4-4E04-AF29-88B212A7E628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DC8EBB68-AB92-47AF-ABF2-3E581F0ABD7B}" type="sibTrans" cxnId="{48A0DEEE-50D4-4E04-AF29-88B212A7E628}">
      <dgm:prSet/>
      <dgm:spPr/>
      <dgm:t>
        <a:bodyPr/>
        <a:lstStyle/>
        <a:p>
          <a:endParaRPr lang="ru-RU" b="1">
            <a:solidFill>
              <a:srgbClr val="002060"/>
            </a:solidFill>
          </a:endParaRPr>
        </a:p>
      </dgm:t>
    </dgm:pt>
    <dgm:pt modelId="{5BB93821-712A-4FBB-B5D3-890729724111}" type="pres">
      <dgm:prSet presAssocID="{370A0AA7-FCDE-4FA5-96F1-485F6C962B9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7E05987-E3E0-47B1-8869-A0A9F598D328}" type="pres">
      <dgm:prSet presAssocID="{CFB444FE-5C68-418B-BB67-1C4EE71CABE7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C9D75E-C890-42F5-8262-37F369075CD8}" type="pres">
      <dgm:prSet presAssocID="{CFB444FE-5C68-418B-BB67-1C4EE71CABE7}" presName="spNode" presStyleCnt="0"/>
      <dgm:spPr/>
    </dgm:pt>
    <dgm:pt modelId="{E480605A-C792-4433-95C3-556CE145AC82}" type="pres">
      <dgm:prSet presAssocID="{606D2BCC-A64E-4154-ABB4-E6CC926A82F9}" presName="sibTrans" presStyleLbl="sibTrans1D1" presStyleIdx="0" presStyleCnt="6"/>
      <dgm:spPr/>
      <dgm:t>
        <a:bodyPr/>
        <a:lstStyle/>
        <a:p>
          <a:endParaRPr lang="ru-RU"/>
        </a:p>
      </dgm:t>
    </dgm:pt>
    <dgm:pt modelId="{384C904D-A88A-414A-A98A-DE2D15E3A0BF}" type="pres">
      <dgm:prSet presAssocID="{C4C49AE3-223A-4EBB-9FC6-6CD5298B4C64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64D0EE-EC45-42EF-95F4-84DE905CEAFF}" type="pres">
      <dgm:prSet presAssocID="{C4C49AE3-223A-4EBB-9FC6-6CD5298B4C64}" presName="spNode" presStyleCnt="0"/>
      <dgm:spPr/>
    </dgm:pt>
    <dgm:pt modelId="{B96D842C-59E0-4FA6-924F-26B2B6110D0A}" type="pres">
      <dgm:prSet presAssocID="{6FF7B7F7-6927-4B8D-8E0A-9608CE2936BE}" presName="sibTrans" presStyleLbl="sibTrans1D1" presStyleIdx="1" presStyleCnt="6"/>
      <dgm:spPr/>
      <dgm:t>
        <a:bodyPr/>
        <a:lstStyle/>
        <a:p>
          <a:endParaRPr lang="ru-RU"/>
        </a:p>
      </dgm:t>
    </dgm:pt>
    <dgm:pt modelId="{EC8C5906-5FFA-49AB-B904-035653BA2654}" type="pres">
      <dgm:prSet presAssocID="{1C39A819-7A7D-4A60-961F-DE714FEFC7D5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9539DA-DB1E-41B0-A6E5-57857174CC93}" type="pres">
      <dgm:prSet presAssocID="{1C39A819-7A7D-4A60-961F-DE714FEFC7D5}" presName="spNode" presStyleCnt="0"/>
      <dgm:spPr/>
    </dgm:pt>
    <dgm:pt modelId="{F169AF29-30EF-47F4-A11E-5D98EFF10B0A}" type="pres">
      <dgm:prSet presAssocID="{A4B6228C-3F10-4835-8B6D-21CC52B88A2F}" presName="sibTrans" presStyleLbl="sibTrans1D1" presStyleIdx="2" presStyleCnt="6"/>
      <dgm:spPr/>
      <dgm:t>
        <a:bodyPr/>
        <a:lstStyle/>
        <a:p>
          <a:endParaRPr lang="ru-RU"/>
        </a:p>
      </dgm:t>
    </dgm:pt>
    <dgm:pt modelId="{D586AFDB-8A3C-4A42-9207-A63A756D3C82}" type="pres">
      <dgm:prSet presAssocID="{A0667858-7C72-48ED-97CA-7A12112E4872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245E09-0E83-4726-B3B8-1B4439278841}" type="pres">
      <dgm:prSet presAssocID="{A0667858-7C72-48ED-97CA-7A12112E4872}" presName="spNode" presStyleCnt="0"/>
      <dgm:spPr/>
    </dgm:pt>
    <dgm:pt modelId="{B4D11F02-6C2F-48BF-B91E-78F5F87195FC}" type="pres">
      <dgm:prSet presAssocID="{EAED56BD-60DD-482A-8A84-A1533BE98C6D}" presName="sibTrans" presStyleLbl="sibTrans1D1" presStyleIdx="3" presStyleCnt="6"/>
      <dgm:spPr/>
      <dgm:t>
        <a:bodyPr/>
        <a:lstStyle/>
        <a:p>
          <a:endParaRPr lang="ru-RU"/>
        </a:p>
      </dgm:t>
    </dgm:pt>
    <dgm:pt modelId="{413D8E8D-A208-486F-9315-CE4619414E69}" type="pres">
      <dgm:prSet presAssocID="{266A7B72-F69A-4A40-A6C1-E0ED72F7FED0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C71064-CB7C-4631-BAEE-825AD3529A40}" type="pres">
      <dgm:prSet presAssocID="{266A7B72-F69A-4A40-A6C1-E0ED72F7FED0}" presName="spNode" presStyleCnt="0"/>
      <dgm:spPr/>
    </dgm:pt>
    <dgm:pt modelId="{ED0E67DF-F1F0-4F83-8633-1EB9BC8C6DB7}" type="pres">
      <dgm:prSet presAssocID="{1EA764FE-20AD-43F6-82A6-D1552EFA5A3F}" presName="sibTrans" presStyleLbl="sibTrans1D1" presStyleIdx="4" presStyleCnt="6"/>
      <dgm:spPr/>
      <dgm:t>
        <a:bodyPr/>
        <a:lstStyle/>
        <a:p>
          <a:endParaRPr lang="ru-RU"/>
        </a:p>
      </dgm:t>
    </dgm:pt>
    <dgm:pt modelId="{259767E9-C1C5-4852-BA8D-6F57719E510E}" type="pres">
      <dgm:prSet presAssocID="{06E6E68D-3B46-447E-B0BC-C490E227046C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2C22DF-842E-4811-AAEF-AEB216846DBD}" type="pres">
      <dgm:prSet presAssocID="{06E6E68D-3B46-447E-B0BC-C490E227046C}" presName="spNode" presStyleCnt="0"/>
      <dgm:spPr/>
    </dgm:pt>
    <dgm:pt modelId="{D97AC2AD-0DD5-40E7-B403-D6472443A350}" type="pres">
      <dgm:prSet presAssocID="{DC8EBB68-AB92-47AF-ABF2-3E581F0ABD7B}" presName="sibTrans" presStyleLbl="sibTrans1D1" presStyleIdx="5" presStyleCnt="6"/>
      <dgm:spPr/>
      <dgm:t>
        <a:bodyPr/>
        <a:lstStyle/>
        <a:p>
          <a:endParaRPr lang="ru-RU"/>
        </a:p>
      </dgm:t>
    </dgm:pt>
  </dgm:ptLst>
  <dgm:cxnLst>
    <dgm:cxn modelId="{747FAF35-CA25-4AF4-B514-29E6E58ABE92}" type="presOf" srcId="{DC8EBB68-AB92-47AF-ABF2-3E581F0ABD7B}" destId="{D97AC2AD-0DD5-40E7-B403-D6472443A350}" srcOrd="0" destOrd="0" presId="urn:microsoft.com/office/officeart/2005/8/layout/cycle5"/>
    <dgm:cxn modelId="{A45E3FDC-46D2-4562-AEC3-6E72C13DF010}" srcId="{370A0AA7-FCDE-4FA5-96F1-485F6C962B96}" destId="{CFB444FE-5C68-418B-BB67-1C4EE71CABE7}" srcOrd="0" destOrd="0" parTransId="{899E1794-CD33-40D4-80D3-C85C820D2E0E}" sibTransId="{606D2BCC-A64E-4154-ABB4-E6CC926A82F9}"/>
    <dgm:cxn modelId="{9789A450-824C-4465-873D-A2849E77187C}" type="presOf" srcId="{A0667858-7C72-48ED-97CA-7A12112E4872}" destId="{D586AFDB-8A3C-4A42-9207-A63A756D3C82}" srcOrd="0" destOrd="0" presId="urn:microsoft.com/office/officeart/2005/8/layout/cycle5"/>
    <dgm:cxn modelId="{CCA2BD5C-F49F-4220-BAF6-323BE6F2AA29}" type="presOf" srcId="{6FF7B7F7-6927-4B8D-8E0A-9608CE2936BE}" destId="{B96D842C-59E0-4FA6-924F-26B2B6110D0A}" srcOrd="0" destOrd="0" presId="urn:microsoft.com/office/officeart/2005/8/layout/cycle5"/>
    <dgm:cxn modelId="{927D19AD-6179-4546-AD99-F9E719D25123}" type="presOf" srcId="{370A0AA7-FCDE-4FA5-96F1-485F6C962B96}" destId="{5BB93821-712A-4FBB-B5D3-890729724111}" srcOrd="0" destOrd="0" presId="urn:microsoft.com/office/officeart/2005/8/layout/cycle5"/>
    <dgm:cxn modelId="{42E40FBF-3881-403C-B39F-C6E36D01AD13}" type="presOf" srcId="{CFB444FE-5C68-418B-BB67-1C4EE71CABE7}" destId="{D7E05987-E3E0-47B1-8869-A0A9F598D328}" srcOrd="0" destOrd="0" presId="urn:microsoft.com/office/officeart/2005/8/layout/cycle5"/>
    <dgm:cxn modelId="{48A0DEEE-50D4-4E04-AF29-88B212A7E628}" srcId="{370A0AA7-FCDE-4FA5-96F1-485F6C962B96}" destId="{06E6E68D-3B46-447E-B0BC-C490E227046C}" srcOrd="5" destOrd="0" parTransId="{427A4E5D-1756-4B33-9F36-2BCB0CD4164D}" sibTransId="{DC8EBB68-AB92-47AF-ABF2-3E581F0ABD7B}"/>
    <dgm:cxn modelId="{1DE45A50-44B0-4E5C-A9A8-44A02F1683B8}" type="presOf" srcId="{1EA764FE-20AD-43F6-82A6-D1552EFA5A3F}" destId="{ED0E67DF-F1F0-4F83-8633-1EB9BC8C6DB7}" srcOrd="0" destOrd="0" presId="urn:microsoft.com/office/officeart/2005/8/layout/cycle5"/>
    <dgm:cxn modelId="{0AD14241-4888-4CE7-9652-827FD80CBD45}" type="presOf" srcId="{06E6E68D-3B46-447E-B0BC-C490E227046C}" destId="{259767E9-C1C5-4852-BA8D-6F57719E510E}" srcOrd="0" destOrd="0" presId="urn:microsoft.com/office/officeart/2005/8/layout/cycle5"/>
    <dgm:cxn modelId="{71113DA7-25EE-4CA2-8FFD-BF29143764D8}" srcId="{370A0AA7-FCDE-4FA5-96F1-485F6C962B96}" destId="{1C39A819-7A7D-4A60-961F-DE714FEFC7D5}" srcOrd="2" destOrd="0" parTransId="{53EFBE5D-A9B4-4792-A421-44F2BDB4A2D2}" sibTransId="{A4B6228C-3F10-4835-8B6D-21CC52B88A2F}"/>
    <dgm:cxn modelId="{9B890FFF-ABFA-4BEC-A175-02652B8B42F9}" type="presOf" srcId="{EAED56BD-60DD-482A-8A84-A1533BE98C6D}" destId="{B4D11F02-6C2F-48BF-B91E-78F5F87195FC}" srcOrd="0" destOrd="0" presId="urn:microsoft.com/office/officeart/2005/8/layout/cycle5"/>
    <dgm:cxn modelId="{DF4D692D-6944-4E74-900D-EEEE1A938EF7}" type="presOf" srcId="{C4C49AE3-223A-4EBB-9FC6-6CD5298B4C64}" destId="{384C904D-A88A-414A-A98A-DE2D15E3A0BF}" srcOrd="0" destOrd="0" presId="urn:microsoft.com/office/officeart/2005/8/layout/cycle5"/>
    <dgm:cxn modelId="{B7B915F3-37AB-45F7-971E-8123B4507617}" type="presOf" srcId="{1C39A819-7A7D-4A60-961F-DE714FEFC7D5}" destId="{EC8C5906-5FFA-49AB-B904-035653BA2654}" srcOrd="0" destOrd="0" presId="urn:microsoft.com/office/officeart/2005/8/layout/cycle5"/>
    <dgm:cxn modelId="{634C00EC-3D01-46E3-9B00-42E69CF5B53C}" type="presOf" srcId="{A4B6228C-3F10-4835-8B6D-21CC52B88A2F}" destId="{F169AF29-30EF-47F4-A11E-5D98EFF10B0A}" srcOrd="0" destOrd="0" presId="urn:microsoft.com/office/officeart/2005/8/layout/cycle5"/>
    <dgm:cxn modelId="{5C3B9B08-95C0-46D9-B7D6-E096A3300550}" srcId="{370A0AA7-FCDE-4FA5-96F1-485F6C962B96}" destId="{266A7B72-F69A-4A40-A6C1-E0ED72F7FED0}" srcOrd="4" destOrd="0" parTransId="{0854DC70-E4B1-4F70-B993-15A76F6CC276}" sibTransId="{1EA764FE-20AD-43F6-82A6-D1552EFA5A3F}"/>
    <dgm:cxn modelId="{78DBCCD2-538F-4E16-9FBD-1EF5369FEFA6}" srcId="{370A0AA7-FCDE-4FA5-96F1-485F6C962B96}" destId="{A0667858-7C72-48ED-97CA-7A12112E4872}" srcOrd="3" destOrd="0" parTransId="{483BC30D-E0F7-4710-861D-25CFD237521B}" sibTransId="{EAED56BD-60DD-482A-8A84-A1533BE98C6D}"/>
    <dgm:cxn modelId="{52C4168E-E605-4A97-9E8A-AEFB11A43C7E}" srcId="{370A0AA7-FCDE-4FA5-96F1-485F6C962B96}" destId="{C4C49AE3-223A-4EBB-9FC6-6CD5298B4C64}" srcOrd="1" destOrd="0" parTransId="{45CF2FAB-941D-4BAB-B953-69712F5014E3}" sibTransId="{6FF7B7F7-6927-4B8D-8E0A-9608CE2936BE}"/>
    <dgm:cxn modelId="{A856E30A-4E55-4688-8EA7-A347A36C3FC6}" type="presOf" srcId="{606D2BCC-A64E-4154-ABB4-E6CC926A82F9}" destId="{E480605A-C792-4433-95C3-556CE145AC82}" srcOrd="0" destOrd="0" presId="urn:microsoft.com/office/officeart/2005/8/layout/cycle5"/>
    <dgm:cxn modelId="{2BA1829C-644E-44AC-99D0-31B5F10221EA}" type="presOf" srcId="{266A7B72-F69A-4A40-A6C1-E0ED72F7FED0}" destId="{413D8E8D-A208-486F-9315-CE4619414E69}" srcOrd="0" destOrd="0" presId="urn:microsoft.com/office/officeart/2005/8/layout/cycle5"/>
    <dgm:cxn modelId="{3B4AD1D2-D554-4BC5-9D0D-09B8DA51B7F3}" type="presParOf" srcId="{5BB93821-712A-4FBB-B5D3-890729724111}" destId="{D7E05987-E3E0-47B1-8869-A0A9F598D328}" srcOrd="0" destOrd="0" presId="urn:microsoft.com/office/officeart/2005/8/layout/cycle5"/>
    <dgm:cxn modelId="{B947E8E3-88F4-4F09-9687-87A8F4899267}" type="presParOf" srcId="{5BB93821-712A-4FBB-B5D3-890729724111}" destId="{1EC9D75E-C890-42F5-8262-37F369075CD8}" srcOrd="1" destOrd="0" presId="urn:microsoft.com/office/officeart/2005/8/layout/cycle5"/>
    <dgm:cxn modelId="{93519467-5EDD-40A8-A958-2C351D9BB3F5}" type="presParOf" srcId="{5BB93821-712A-4FBB-B5D3-890729724111}" destId="{E480605A-C792-4433-95C3-556CE145AC82}" srcOrd="2" destOrd="0" presId="urn:microsoft.com/office/officeart/2005/8/layout/cycle5"/>
    <dgm:cxn modelId="{0D5514E7-F48C-42F7-A7CD-4577BB1A3B85}" type="presParOf" srcId="{5BB93821-712A-4FBB-B5D3-890729724111}" destId="{384C904D-A88A-414A-A98A-DE2D15E3A0BF}" srcOrd="3" destOrd="0" presId="urn:microsoft.com/office/officeart/2005/8/layout/cycle5"/>
    <dgm:cxn modelId="{933D314F-8477-445E-91BA-1342C3003634}" type="presParOf" srcId="{5BB93821-712A-4FBB-B5D3-890729724111}" destId="{BA64D0EE-EC45-42EF-95F4-84DE905CEAFF}" srcOrd="4" destOrd="0" presId="urn:microsoft.com/office/officeart/2005/8/layout/cycle5"/>
    <dgm:cxn modelId="{DF332761-29EB-4F51-A024-BA26C6C32CB4}" type="presParOf" srcId="{5BB93821-712A-4FBB-B5D3-890729724111}" destId="{B96D842C-59E0-4FA6-924F-26B2B6110D0A}" srcOrd="5" destOrd="0" presId="urn:microsoft.com/office/officeart/2005/8/layout/cycle5"/>
    <dgm:cxn modelId="{7F3F6365-9EE5-4220-89B0-AE156E4D2A2A}" type="presParOf" srcId="{5BB93821-712A-4FBB-B5D3-890729724111}" destId="{EC8C5906-5FFA-49AB-B904-035653BA2654}" srcOrd="6" destOrd="0" presId="urn:microsoft.com/office/officeart/2005/8/layout/cycle5"/>
    <dgm:cxn modelId="{0AAD1E11-0AC3-43F0-8C81-0965A005B0ED}" type="presParOf" srcId="{5BB93821-712A-4FBB-B5D3-890729724111}" destId="{2E9539DA-DB1E-41B0-A6E5-57857174CC93}" srcOrd="7" destOrd="0" presId="urn:microsoft.com/office/officeart/2005/8/layout/cycle5"/>
    <dgm:cxn modelId="{7DA7EDBF-E46F-4445-A9F3-3B1F59A30027}" type="presParOf" srcId="{5BB93821-712A-4FBB-B5D3-890729724111}" destId="{F169AF29-30EF-47F4-A11E-5D98EFF10B0A}" srcOrd="8" destOrd="0" presId="urn:microsoft.com/office/officeart/2005/8/layout/cycle5"/>
    <dgm:cxn modelId="{163B3587-D5B7-4D4F-9A14-5888390D0225}" type="presParOf" srcId="{5BB93821-712A-4FBB-B5D3-890729724111}" destId="{D586AFDB-8A3C-4A42-9207-A63A756D3C82}" srcOrd="9" destOrd="0" presId="urn:microsoft.com/office/officeart/2005/8/layout/cycle5"/>
    <dgm:cxn modelId="{15D0C814-E478-4E7B-98FF-E48E8F932FE7}" type="presParOf" srcId="{5BB93821-712A-4FBB-B5D3-890729724111}" destId="{F2245E09-0E83-4726-B3B8-1B4439278841}" srcOrd="10" destOrd="0" presId="urn:microsoft.com/office/officeart/2005/8/layout/cycle5"/>
    <dgm:cxn modelId="{ED61D134-E99A-49A5-97F7-812985429AAC}" type="presParOf" srcId="{5BB93821-712A-4FBB-B5D3-890729724111}" destId="{B4D11F02-6C2F-48BF-B91E-78F5F87195FC}" srcOrd="11" destOrd="0" presId="urn:microsoft.com/office/officeart/2005/8/layout/cycle5"/>
    <dgm:cxn modelId="{499CC1F6-E029-4ACB-B397-51D40B2158F3}" type="presParOf" srcId="{5BB93821-712A-4FBB-B5D3-890729724111}" destId="{413D8E8D-A208-486F-9315-CE4619414E69}" srcOrd="12" destOrd="0" presId="urn:microsoft.com/office/officeart/2005/8/layout/cycle5"/>
    <dgm:cxn modelId="{7480020D-F2B4-4598-847B-2FAF5D7ED689}" type="presParOf" srcId="{5BB93821-712A-4FBB-B5D3-890729724111}" destId="{5CC71064-CB7C-4631-BAEE-825AD3529A40}" srcOrd="13" destOrd="0" presId="urn:microsoft.com/office/officeart/2005/8/layout/cycle5"/>
    <dgm:cxn modelId="{9E7EBFA5-7BAD-4241-BB9B-67B74C593B6E}" type="presParOf" srcId="{5BB93821-712A-4FBB-B5D3-890729724111}" destId="{ED0E67DF-F1F0-4F83-8633-1EB9BC8C6DB7}" srcOrd="14" destOrd="0" presId="urn:microsoft.com/office/officeart/2005/8/layout/cycle5"/>
    <dgm:cxn modelId="{A8A9D9BA-EC04-49A3-A74B-2B97B1E5BD42}" type="presParOf" srcId="{5BB93821-712A-4FBB-B5D3-890729724111}" destId="{259767E9-C1C5-4852-BA8D-6F57719E510E}" srcOrd="15" destOrd="0" presId="urn:microsoft.com/office/officeart/2005/8/layout/cycle5"/>
    <dgm:cxn modelId="{537A7BE6-B77B-4D02-BA24-9A99E92BF70C}" type="presParOf" srcId="{5BB93821-712A-4FBB-B5D3-890729724111}" destId="{9F2C22DF-842E-4811-AAEF-AEB216846DBD}" srcOrd="16" destOrd="0" presId="urn:microsoft.com/office/officeart/2005/8/layout/cycle5"/>
    <dgm:cxn modelId="{2B6E2965-DD4F-40F8-9389-0CE9182E3483}" type="presParOf" srcId="{5BB93821-712A-4FBB-B5D3-890729724111}" destId="{D97AC2AD-0DD5-40E7-B403-D6472443A350}" srcOrd="17" destOrd="0" presId="urn:microsoft.com/office/officeart/2005/8/layout/cycle5"/>
  </dgm:cxnLst>
  <dgm:bg>
    <a:noFill/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7E05987-E3E0-47B1-8869-A0A9F598D328}">
      <dsp:nvSpPr>
        <dsp:cNvPr id="0" name=""/>
        <dsp:cNvSpPr/>
      </dsp:nvSpPr>
      <dsp:spPr>
        <a:xfrm>
          <a:off x="2131545" y="2334"/>
          <a:ext cx="1122973" cy="729932"/>
        </a:xfrm>
        <a:prstGeom prst="roundRect">
          <a:avLst/>
        </a:prstGeom>
        <a:solidFill>
          <a:srgbClr val="C00000"/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extrusionH="152250" prstMaterial="flat">
          <a:bevelT w="12700" h="25400" prst="coolSlant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  <a:sp3d extrusionH="28000" prstMaterial="matte"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Arial Black" pitchFamily="34" charset="0"/>
            </a:rPr>
            <a:t>ПЛАВИЛЬЩИК</a:t>
          </a:r>
          <a:endParaRPr lang="ru-RU" sz="1400" kern="1200" dirty="0">
            <a:solidFill>
              <a:schemeClr val="bg1"/>
            </a:solidFill>
            <a:latin typeface="Arial Black" pitchFamily="34" charset="0"/>
          </a:endParaRPr>
        </a:p>
      </dsp:txBody>
      <dsp:txXfrm>
        <a:off x="2131545" y="2334"/>
        <a:ext cx="1122973" cy="729932"/>
      </dsp:txXfrm>
    </dsp:sp>
    <dsp:sp modelId="{E480605A-C792-4433-95C3-556CE145AC82}">
      <dsp:nvSpPr>
        <dsp:cNvPr id="0" name=""/>
        <dsp:cNvSpPr/>
      </dsp:nvSpPr>
      <dsp:spPr>
        <a:xfrm>
          <a:off x="972100" y="367300"/>
          <a:ext cx="3441862" cy="3441862"/>
        </a:xfrm>
        <a:custGeom>
          <a:avLst/>
          <a:gdLst/>
          <a:ahLst/>
          <a:cxnLst/>
          <a:rect l="0" t="0" r="0" b="0"/>
          <a:pathLst>
            <a:path>
              <a:moveTo>
                <a:pt x="2423939" y="150140"/>
              </a:moveTo>
              <a:arcTo wR="1720931" hR="1720931" stAng="17646656" swAng="924997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p3d z="-22735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4C904D-A88A-414A-A98A-DE2D15E3A0BF}">
      <dsp:nvSpPr>
        <dsp:cNvPr id="0" name=""/>
        <dsp:cNvSpPr/>
      </dsp:nvSpPr>
      <dsp:spPr>
        <a:xfrm>
          <a:off x="3621915" y="862800"/>
          <a:ext cx="1122973" cy="729932"/>
        </a:xfrm>
        <a:prstGeom prst="roundRect">
          <a:avLst/>
        </a:prstGeom>
        <a:solidFill>
          <a:srgbClr val="002060"/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extrusionH="152250" prstMaterial="flat">
          <a:bevelT w="12700" h="25400" prst="coolSlant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  <a:sp3d extrusionH="28000" prstMaterial="matte"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Arial Black" pitchFamily="34" charset="0"/>
            </a:rPr>
            <a:t>СТАНОЧНИК</a:t>
          </a:r>
          <a:endParaRPr lang="ru-RU" sz="1400" kern="1200" dirty="0">
            <a:solidFill>
              <a:schemeClr val="bg1"/>
            </a:solidFill>
            <a:latin typeface="Arial Black" pitchFamily="34" charset="0"/>
          </a:endParaRPr>
        </a:p>
      </dsp:txBody>
      <dsp:txXfrm>
        <a:off x="3621915" y="862800"/>
        <a:ext cx="1122973" cy="729932"/>
      </dsp:txXfrm>
    </dsp:sp>
    <dsp:sp modelId="{B96D842C-59E0-4FA6-924F-26B2B6110D0A}">
      <dsp:nvSpPr>
        <dsp:cNvPr id="0" name=""/>
        <dsp:cNvSpPr/>
      </dsp:nvSpPr>
      <dsp:spPr>
        <a:xfrm>
          <a:off x="972100" y="367300"/>
          <a:ext cx="3441862" cy="3441862"/>
        </a:xfrm>
        <a:custGeom>
          <a:avLst/>
          <a:gdLst/>
          <a:ahLst/>
          <a:cxnLst/>
          <a:rect l="0" t="0" r="0" b="0"/>
          <a:pathLst>
            <a:path>
              <a:moveTo>
                <a:pt x="3415008" y="1418101"/>
              </a:moveTo>
              <a:arcTo wR="1720931" hR="1720931" stAng="20991899" swAng="1216202"/>
            </a:path>
          </a:pathLst>
        </a:custGeom>
        <a:noFill/>
        <a:ln w="9525" cap="flat" cmpd="sng" algn="ctr">
          <a:solidFill>
            <a:schemeClr val="accent5">
              <a:hueOff val="229340"/>
              <a:satOff val="6967"/>
              <a:lumOff val="4549"/>
              <a:alphaOff val="0"/>
            </a:schemeClr>
          </a:solidFill>
          <a:prstDash val="solid"/>
          <a:tailEnd type="arrow"/>
        </a:ln>
        <a:effectLst/>
        <a:sp3d z="-22735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8C5906-5FFA-49AB-B904-035653BA2654}">
      <dsp:nvSpPr>
        <dsp:cNvPr id="0" name=""/>
        <dsp:cNvSpPr/>
      </dsp:nvSpPr>
      <dsp:spPr>
        <a:xfrm>
          <a:off x="3621915" y="2583731"/>
          <a:ext cx="1122973" cy="729932"/>
        </a:xfrm>
        <a:prstGeom prst="roundRect">
          <a:avLst/>
        </a:prstGeom>
        <a:solidFill>
          <a:srgbClr val="FF6600"/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  <a:sp3d extrusionH="28000" prstMaterial="matte"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Arial Black" pitchFamily="34" charset="0"/>
            </a:rPr>
            <a:t>КОНТРОЛЕР</a:t>
          </a:r>
          <a:endParaRPr lang="ru-RU" sz="1400" kern="1200" dirty="0">
            <a:solidFill>
              <a:schemeClr val="bg1"/>
            </a:solidFill>
            <a:latin typeface="Arial Black" pitchFamily="34" charset="0"/>
          </a:endParaRPr>
        </a:p>
      </dsp:txBody>
      <dsp:txXfrm>
        <a:off x="3621915" y="2583731"/>
        <a:ext cx="1122973" cy="729932"/>
      </dsp:txXfrm>
    </dsp:sp>
    <dsp:sp modelId="{F169AF29-30EF-47F4-A11E-5D98EFF10B0A}">
      <dsp:nvSpPr>
        <dsp:cNvPr id="0" name=""/>
        <dsp:cNvSpPr/>
      </dsp:nvSpPr>
      <dsp:spPr>
        <a:xfrm>
          <a:off x="972100" y="367300"/>
          <a:ext cx="3441862" cy="3441862"/>
        </a:xfrm>
        <a:custGeom>
          <a:avLst/>
          <a:gdLst/>
          <a:ahLst/>
          <a:cxnLst/>
          <a:rect l="0" t="0" r="0" b="0"/>
          <a:pathLst>
            <a:path>
              <a:moveTo>
                <a:pt x="2816216" y="3048317"/>
              </a:moveTo>
              <a:arcTo wR="1720931" hR="1720931" stAng="3028347" swAng="924997"/>
            </a:path>
          </a:pathLst>
        </a:custGeom>
        <a:noFill/>
        <a:ln w="9525" cap="flat" cmpd="sng" algn="ctr">
          <a:solidFill>
            <a:schemeClr val="accent5">
              <a:hueOff val="458680"/>
              <a:satOff val="13934"/>
              <a:lumOff val="9098"/>
              <a:alphaOff val="0"/>
            </a:schemeClr>
          </a:solidFill>
          <a:prstDash val="solid"/>
          <a:tailEnd type="arrow"/>
        </a:ln>
        <a:effectLst/>
        <a:sp3d z="-22735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86AFDB-8A3C-4A42-9207-A63A756D3C82}">
      <dsp:nvSpPr>
        <dsp:cNvPr id="0" name=""/>
        <dsp:cNvSpPr/>
      </dsp:nvSpPr>
      <dsp:spPr>
        <a:xfrm>
          <a:off x="2131545" y="3444196"/>
          <a:ext cx="1122973" cy="729932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  <a:sp3d extrusionH="28000" prstMaterial="matte"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rgbClr val="002060"/>
              </a:solidFill>
              <a:latin typeface="Arial Black" pitchFamily="34" charset="0"/>
            </a:rPr>
            <a:t>ЭЛЕКТРОМОНТЕР</a:t>
          </a:r>
          <a:endParaRPr lang="ru-RU" sz="1200" kern="1200" dirty="0">
            <a:solidFill>
              <a:srgbClr val="002060"/>
            </a:solidFill>
            <a:latin typeface="Arial Black" pitchFamily="34" charset="0"/>
          </a:endParaRPr>
        </a:p>
      </dsp:txBody>
      <dsp:txXfrm>
        <a:off x="2131545" y="3444196"/>
        <a:ext cx="1122973" cy="729932"/>
      </dsp:txXfrm>
    </dsp:sp>
    <dsp:sp modelId="{B4D11F02-6C2F-48BF-B91E-78F5F87195FC}">
      <dsp:nvSpPr>
        <dsp:cNvPr id="0" name=""/>
        <dsp:cNvSpPr/>
      </dsp:nvSpPr>
      <dsp:spPr>
        <a:xfrm>
          <a:off x="972100" y="367300"/>
          <a:ext cx="3441862" cy="3441862"/>
        </a:xfrm>
        <a:custGeom>
          <a:avLst/>
          <a:gdLst/>
          <a:ahLst/>
          <a:cxnLst/>
          <a:rect l="0" t="0" r="0" b="0"/>
          <a:pathLst>
            <a:path>
              <a:moveTo>
                <a:pt x="1017922" y="3291721"/>
              </a:moveTo>
              <a:arcTo wR="1720931" hR="1720931" stAng="6846656" swAng="924997"/>
            </a:path>
          </a:pathLst>
        </a:custGeom>
        <a:noFill/>
        <a:ln w="9525" cap="flat" cmpd="sng" algn="ctr">
          <a:solidFill>
            <a:schemeClr val="accent5">
              <a:hueOff val="688019"/>
              <a:satOff val="20900"/>
              <a:lumOff val="13648"/>
              <a:alphaOff val="0"/>
            </a:schemeClr>
          </a:solidFill>
          <a:prstDash val="solid"/>
          <a:tailEnd type="arrow"/>
        </a:ln>
        <a:effectLst/>
        <a:sp3d z="-22735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3D8E8D-A208-486F-9315-CE4619414E69}">
      <dsp:nvSpPr>
        <dsp:cNvPr id="0" name=""/>
        <dsp:cNvSpPr/>
      </dsp:nvSpPr>
      <dsp:spPr>
        <a:xfrm>
          <a:off x="641175" y="2583731"/>
          <a:ext cx="1122973" cy="729932"/>
        </a:xfrm>
        <a:prstGeom prst="roundRect">
          <a:avLst/>
        </a:prstGeom>
        <a:solidFill>
          <a:srgbClr val="00FF00"/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  <a:sp3d extrusionH="28000" prstMaterial="matte"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rgbClr val="002060"/>
              </a:solidFill>
              <a:latin typeface="Arial Black" pitchFamily="34" charset="0"/>
            </a:rPr>
            <a:t>МАШИНИСТ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rgbClr val="002060"/>
              </a:solidFill>
              <a:latin typeface="Arial Black" pitchFamily="34" charset="0"/>
            </a:rPr>
            <a:t>КРАНА</a:t>
          </a:r>
          <a:endParaRPr lang="ru-RU" sz="1100" kern="1200" dirty="0">
            <a:solidFill>
              <a:srgbClr val="002060"/>
            </a:solidFill>
            <a:latin typeface="Arial Black" pitchFamily="34" charset="0"/>
          </a:endParaRPr>
        </a:p>
      </dsp:txBody>
      <dsp:txXfrm>
        <a:off x="641175" y="2583731"/>
        <a:ext cx="1122973" cy="729932"/>
      </dsp:txXfrm>
    </dsp:sp>
    <dsp:sp modelId="{ED0E67DF-F1F0-4F83-8633-1EB9BC8C6DB7}">
      <dsp:nvSpPr>
        <dsp:cNvPr id="0" name=""/>
        <dsp:cNvSpPr/>
      </dsp:nvSpPr>
      <dsp:spPr>
        <a:xfrm>
          <a:off x="972100" y="367300"/>
          <a:ext cx="3441862" cy="3441862"/>
        </a:xfrm>
        <a:custGeom>
          <a:avLst/>
          <a:gdLst/>
          <a:ahLst/>
          <a:cxnLst/>
          <a:rect l="0" t="0" r="0" b="0"/>
          <a:pathLst>
            <a:path>
              <a:moveTo>
                <a:pt x="26853" y="2023760"/>
              </a:moveTo>
              <a:arcTo wR="1720931" hR="1720931" stAng="10191899" swAng="1216202"/>
            </a:path>
          </a:pathLst>
        </a:custGeom>
        <a:noFill/>
        <a:ln w="9525" cap="flat" cmpd="sng" algn="ctr">
          <a:solidFill>
            <a:schemeClr val="accent5">
              <a:hueOff val="917359"/>
              <a:satOff val="27867"/>
              <a:lumOff val="18197"/>
              <a:alphaOff val="0"/>
            </a:schemeClr>
          </a:solidFill>
          <a:prstDash val="solid"/>
          <a:tailEnd type="arrow"/>
        </a:ln>
        <a:effectLst/>
        <a:sp3d z="-22735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9767E9-C1C5-4852-BA8D-6F57719E510E}">
      <dsp:nvSpPr>
        <dsp:cNvPr id="0" name=""/>
        <dsp:cNvSpPr/>
      </dsp:nvSpPr>
      <dsp:spPr>
        <a:xfrm>
          <a:off x="641175" y="862800"/>
          <a:ext cx="1122973" cy="729932"/>
        </a:xfrm>
        <a:prstGeom prst="roundRect">
          <a:avLst/>
        </a:prstGeom>
        <a:solidFill>
          <a:srgbClr val="FFFF00"/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  <a:sp3d extrusionH="28000" prstMaterial="matte"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002060"/>
              </a:solidFill>
              <a:latin typeface="Arial Black" pitchFamily="34" charset="0"/>
            </a:rPr>
            <a:t>СВАРЩИК</a:t>
          </a:r>
          <a:endParaRPr lang="ru-RU" sz="1600" kern="1200" dirty="0">
            <a:solidFill>
              <a:srgbClr val="002060"/>
            </a:solidFill>
            <a:latin typeface="Arial Black" pitchFamily="34" charset="0"/>
          </a:endParaRPr>
        </a:p>
      </dsp:txBody>
      <dsp:txXfrm>
        <a:off x="641175" y="862800"/>
        <a:ext cx="1122973" cy="729932"/>
      </dsp:txXfrm>
    </dsp:sp>
    <dsp:sp modelId="{D97AC2AD-0DD5-40E7-B403-D6472443A350}">
      <dsp:nvSpPr>
        <dsp:cNvPr id="0" name=""/>
        <dsp:cNvSpPr/>
      </dsp:nvSpPr>
      <dsp:spPr>
        <a:xfrm>
          <a:off x="972100" y="367300"/>
          <a:ext cx="3441862" cy="3441862"/>
        </a:xfrm>
        <a:custGeom>
          <a:avLst/>
          <a:gdLst/>
          <a:ahLst/>
          <a:cxnLst/>
          <a:rect l="0" t="0" r="0" b="0"/>
          <a:pathLst>
            <a:path>
              <a:moveTo>
                <a:pt x="625645" y="393545"/>
              </a:moveTo>
              <a:arcTo wR="1720931" hR="1720931" stAng="13828347" swAng="924997"/>
            </a:path>
          </a:pathLst>
        </a:custGeom>
        <a:noFill/>
        <a:ln w="9525" cap="flat" cmpd="sng" algn="ctr">
          <a:solidFill>
            <a:schemeClr val="accent5">
              <a:hueOff val="1146699"/>
              <a:satOff val="34834"/>
              <a:lumOff val="22746"/>
              <a:alphaOff val="0"/>
            </a:schemeClr>
          </a:solidFill>
          <a:prstDash val="solid"/>
          <a:tailEnd type="arrow"/>
        </a:ln>
        <a:effectLst/>
        <a:sp3d z="-22735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FFD543-F4B1-4BC0-8CC5-901D01380F94}" type="datetimeFigureOut">
              <a:rPr lang="ru-RU" smtClean="0"/>
              <a:pPr/>
              <a:t>09.09.2021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1444CB-0983-4E09-954A-064B0FEF341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E4C03-932C-4E9B-8582-9B3001D3DC16}" type="datetimeFigureOut">
              <a:rPr lang="ru-RU" smtClean="0"/>
              <a:pPr/>
              <a:t>09.09.2021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17DA7B-46BA-48AC-B7EE-E6FB6B4EC8A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7DA7B-46BA-48AC-B7EE-E6FB6B4EC8A0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56838-53E9-48C5-B1ED-675AB4C35507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17342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56838-53E9-48C5-B1ED-675AB4C35507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99305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56838-53E9-48C5-B1ED-675AB4C35507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36491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4.png"/><Relationship Id="rId4" Type="http://schemas.openxmlformats.org/officeDocument/2006/relationships/oleObject" Target="../embeddings/oleObject12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2.v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13.vml"/><Relationship Id="rId4" Type="http://schemas.openxmlformats.org/officeDocument/2006/relationships/oleObject" Target="../embeddings/oleObject14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14.vml"/><Relationship Id="rId4" Type="http://schemas.openxmlformats.org/officeDocument/2006/relationships/oleObject" Target="../embeddings/oleObject15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15.vml"/><Relationship Id="rId4" Type="http://schemas.openxmlformats.org/officeDocument/2006/relationships/oleObject" Target="../embeddings/oleObject16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6.v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18.png"/><Relationship Id="rId4" Type="http://schemas.openxmlformats.org/officeDocument/2006/relationships/oleObject" Target="../embeddings/oleObject18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18.png"/><Relationship Id="rId4" Type="http://schemas.openxmlformats.org/officeDocument/2006/relationships/oleObject" Target="../embeddings/oleObject19.bin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18.png"/><Relationship Id="rId4" Type="http://schemas.openxmlformats.org/officeDocument/2006/relationships/oleObject" Target="../embeddings/oleObject20.bin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18.png"/><Relationship Id="rId4" Type="http://schemas.openxmlformats.org/officeDocument/2006/relationships/oleObject" Target="../embeddings/oleObject21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image" Target="../media/image8.jpe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18.png"/><Relationship Id="rId4" Type="http://schemas.openxmlformats.org/officeDocument/2006/relationships/oleObject" Target="../embeddings/oleObject22.bin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18.png"/><Relationship Id="rId4" Type="http://schemas.openxmlformats.org/officeDocument/2006/relationships/oleObject" Target="../embeddings/oleObject23.bin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2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18.png"/><Relationship Id="rId4" Type="http://schemas.openxmlformats.org/officeDocument/2006/relationships/oleObject" Target="../embeddings/oleObject24.bin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3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19.png"/><Relationship Id="rId4" Type="http://schemas.openxmlformats.org/officeDocument/2006/relationships/oleObject" Target="../embeddings/oleObject25.bin"/></Relationships>
</file>

<file path=ppt/slideLayouts/_rels/slideLayout2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Master" Target="../slideMasters/slideMaster1.xml"/><Relationship Id="rId2" Type="http://schemas.openxmlformats.org/officeDocument/2006/relationships/tags" Target="../tags/tag14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20.png"/><Relationship Id="rId4" Type="http://schemas.openxmlformats.org/officeDocument/2006/relationships/oleObject" Target="../embeddings/oleObject26.bin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5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21.png"/><Relationship Id="rId4" Type="http://schemas.openxmlformats.org/officeDocument/2006/relationships/oleObject" Target="../embeddings/oleObject27.bin"/></Relationships>
</file>

<file path=ppt/slideLayouts/_rels/slideLayout2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Master" Target="../slideMasters/slideMaster1.xml"/><Relationship Id="rId2" Type="http://schemas.openxmlformats.org/officeDocument/2006/relationships/tags" Target="../tags/tag16.xml"/><Relationship Id="rId1" Type="http://schemas.openxmlformats.org/officeDocument/2006/relationships/vmlDrawing" Target="../drawings/vmlDrawing27.vml"/><Relationship Id="rId5" Type="http://schemas.openxmlformats.org/officeDocument/2006/relationships/image" Target="../media/image22.png"/><Relationship Id="rId4" Type="http://schemas.openxmlformats.org/officeDocument/2006/relationships/oleObject" Target="../embeddings/oleObject28.bin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7.xml"/><Relationship Id="rId1" Type="http://schemas.openxmlformats.org/officeDocument/2006/relationships/vmlDrawing" Target="../drawings/vmlDrawing28.vml"/><Relationship Id="rId5" Type="http://schemas.openxmlformats.org/officeDocument/2006/relationships/image" Target="../media/image19.png"/><Relationship Id="rId4" Type="http://schemas.openxmlformats.org/officeDocument/2006/relationships/oleObject" Target="../embeddings/oleObject29.bin"/></Relationships>
</file>

<file path=ppt/slideLayouts/_rels/slideLayout2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vmlDrawing" Target="../drawings/vmlDrawing29.vml"/><Relationship Id="rId5" Type="http://schemas.openxmlformats.org/officeDocument/2006/relationships/image" Target="../media/image23.png"/><Relationship Id="rId4" Type="http://schemas.openxmlformats.org/officeDocument/2006/relationships/oleObject" Target="../embeddings/oleObject30.bin"/><Relationship Id="rId9" Type="http://schemas.openxmlformats.org/officeDocument/2006/relationships/image" Target="../media/image2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9.xml"/><Relationship Id="rId1" Type="http://schemas.openxmlformats.org/officeDocument/2006/relationships/vmlDrawing" Target="../drawings/vmlDrawing30.vml"/><Relationship Id="rId5" Type="http://schemas.openxmlformats.org/officeDocument/2006/relationships/image" Target="../media/image19.png"/><Relationship Id="rId4" Type="http://schemas.openxmlformats.org/officeDocument/2006/relationships/oleObject" Target="../embeddings/oleObject31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0.png"/><Relationship Id="rId4" Type="http://schemas.openxmlformats.org/officeDocument/2006/relationships/oleObject" Target="../embeddings/oleObject5.bin"/></Relationships>
</file>

<file path=ppt/slideLayouts/_rels/slideLayout3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Master" Target="../slideMasters/slideMaster1.xml"/><Relationship Id="rId2" Type="http://schemas.openxmlformats.org/officeDocument/2006/relationships/tags" Target="../tags/tag20.xml"/><Relationship Id="rId1" Type="http://schemas.openxmlformats.org/officeDocument/2006/relationships/vmlDrawing" Target="../drawings/vmlDrawing31.vml"/><Relationship Id="rId5" Type="http://schemas.openxmlformats.org/officeDocument/2006/relationships/image" Target="../media/image23.png"/><Relationship Id="rId4" Type="http://schemas.openxmlformats.org/officeDocument/2006/relationships/oleObject" Target="../embeddings/oleObject32.bin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1.xml"/><Relationship Id="rId1" Type="http://schemas.openxmlformats.org/officeDocument/2006/relationships/vmlDrawing" Target="../drawings/vmlDrawing32.vml"/><Relationship Id="rId4" Type="http://schemas.openxmlformats.org/officeDocument/2006/relationships/oleObject" Target="../embeddings/oleObject33.bin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vmlDrawing" Target="../drawings/vmlDrawing33.vml"/><Relationship Id="rId4" Type="http://schemas.openxmlformats.org/officeDocument/2006/relationships/oleObject" Target="../embeddings/oleObject34.bin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34.vml"/><Relationship Id="rId4" Type="http://schemas.openxmlformats.org/officeDocument/2006/relationships/image" Target="../media/image18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vmlDrawing" Target="../drawings/vmlDrawing35.vml"/><Relationship Id="rId4" Type="http://schemas.openxmlformats.org/officeDocument/2006/relationships/oleObject" Target="../embeddings/oleObject36.bin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vmlDrawing" Target="../drawings/vmlDrawing36.vml"/><Relationship Id="rId4" Type="http://schemas.openxmlformats.org/officeDocument/2006/relationships/oleObject" Target="../embeddings/oleObject37.bin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5.xml"/><Relationship Id="rId1" Type="http://schemas.openxmlformats.org/officeDocument/2006/relationships/vmlDrawing" Target="../drawings/vmlDrawing37.vml"/><Relationship Id="rId4" Type="http://schemas.openxmlformats.org/officeDocument/2006/relationships/oleObject" Target="../embeddings/oleObject38.bin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6.xml"/><Relationship Id="rId1" Type="http://schemas.openxmlformats.org/officeDocument/2006/relationships/vmlDrawing" Target="../drawings/vmlDrawing38.vml"/><Relationship Id="rId4" Type="http://schemas.openxmlformats.org/officeDocument/2006/relationships/oleObject" Target="../embeddings/oleObject39.bin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7.xml"/><Relationship Id="rId1" Type="http://schemas.openxmlformats.org/officeDocument/2006/relationships/vmlDrawing" Target="../drawings/vmlDrawing39.vml"/><Relationship Id="rId4" Type="http://schemas.openxmlformats.org/officeDocument/2006/relationships/oleObject" Target="../embeddings/oleObject40.bin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8.xml"/><Relationship Id="rId1" Type="http://schemas.openxmlformats.org/officeDocument/2006/relationships/vmlDrawing" Target="../drawings/vmlDrawing40.vml"/><Relationship Id="rId4" Type="http://schemas.openxmlformats.org/officeDocument/2006/relationships/oleObject" Target="../embeddings/oleObject41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4.png"/><Relationship Id="rId4" Type="http://schemas.openxmlformats.org/officeDocument/2006/relationships/oleObject" Target="../embeddings/oleObject6.bin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9.xml"/><Relationship Id="rId1" Type="http://schemas.openxmlformats.org/officeDocument/2006/relationships/vmlDrawing" Target="../drawings/vmlDrawing41.vml"/><Relationship Id="rId4" Type="http://schemas.openxmlformats.org/officeDocument/2006/relationships/oleObject" Target="../embeddings/oleObject42.bin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42.v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0.xml"/><Relationship Id="rId1" Type="http://schemas.openxmlformats.org/officeDocument/2006/relationships/vmlDrawing" Target="../drawings/vmlDrawing43.vml"/><Relationship Id="rId5" Type="http://schemas.openxmlformats.org/officeDocument/2006/relationships/image" Target="../media/image18.png"/><Relationship Id="rId4" Type="http://schemas.openxmlformats.org/officeDocument/2006/relationships/oleObject" Target="../embeddings/oleObject44.bin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1.xml"/><Relationship Id="rId1" Type="http://schemas.openxmlformats.org/officeDocument/2006/relationships/vmlDrawing" Target="../drawings/vmlDrawing44.vml"/><Relationship Id="rId5" Type="http://schemas.openxmlformats.org/officeDocument/2006/relationships/image" Target="../media/image18.png"/><Relationship Id="rId4" Type="http://schemas.openxmlformats.org/officeDocument/2006/relationships/oleObject" Target="../embeddings/oleObject45.bin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2.xml"/><Relationship Id="rId1" Type="http://schemas.openxmlformats.org/officeDocument/2006/relationships/vmlDrawing" Target="../drawings/vmlDrawing45.vml"/><Relationship Id="rId5" Type="http://schemas.openxmlformats.org/officeDocument/2006/relationships/image" Target="../media/image18.png"/><Relationship Id="rId4" Type="http://schemas.openxmlformats.org/officeDocument/2006/relationships/oleObject" Target="../embeddings/oleObject46.bin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3.xml"/><Relationship Id="rId1" Type="http://schemas.openxmlformats.org/officeDocument/2006/relationships/vmlDrawing" Target="../drawings/vmlDrawing46.vml"/><Relationship Id="rId5" Type="http://schemas.openxmlformats.org/officeDocument/2006/relationships/image" Target="../media/image18.png"/><Relationship Id="rId4" Type="http://schemas.openxmlformats.org/officeDocument/2006/relationships/oleObject" Target="../embeddings/oleObject47.bin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4.xml"/><Relationship Id="rId1" Type="http://schemas.openxmlformats.org/officeDocument/2006/relationships/vmlDrawing" Target="../drawings/vmlDrawing47.vml"/><Relationship Id="rId5" Type="http://schemas.openxmlformats.org/officeDocument/2006/relationships/image" Target="../media/image18.png"/><Relationship Id="rId4" Type="http://schemas.openxmlformats.org/officeDocument/2006/relationships/oleObject" Target="../embeddings/oleObject48.bin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5.xml"/><Relationship Id="rId1" Type="http://schemas.openxmlformats.org/officeDocument/2006/relationships/vmlDrawing" Target="../drawings/vmlDrawing48.vml"/><Relationship Id="rId5" Type="http://schemas.openxmlformats.org/officeDocument/2006/relationships/image" Target="../media/image18.png"/><Relationship Id="rId4" Type="http://schemas.openxmlformats.org/officeDocument/2006/relationships/oleObject" Target="../embeddings/oleObject49.bin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6.xml"/><Relationship Id="rId1" Type="http://schemas.openxmlformats.org/officeDocument/2006/relationships/vmlDrawing" Target="../drawings/vmlDrawing49.vml"/><Relationship Id="rId5" Type="http://schemas.openxmlformats.org/officeDocument/2006/relationships/image" Target="../media/image18.png"/><Relationship Id="rId4" Type="http://schemas.openxmlformats.org/officeDocument/2006/relationships/oleObject" Target="../embeddings/oleObject50.bin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7.xml"/><Relationship Id="rId1" Type="http://schemas.openxmlformats.org/officeDocument/2006/relationships/vmlDrawing" Target="../drawings/vmlDrawing50.vml"/><Relationship Id="rId5" Type="http://schemas.openxmlformats.org/officeDocument/2006/relationships/image" Target="../media/image19.png"/><Relationship Id="rId4" Type="http://schemas.openxmlformats.org/officeDocument/2006/relationships/oleObject" Target="../embeddings/oleObject51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4.png"/><Relationship Id="rId4" Type="http://schemas.openxmlformats.org/officeDocument/2006/relationships/oleObject" Target="../embeddings/oleObject7.bin"/></Relationships>
</file>

<file path=ppt/slideLayouts/_rels/slideLayout5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Master" Target="../slideMasters/slideMaster1.xml"/><Relationship Id="rId2" Type="http://schemas.openxmlformats.org/officeDocument/2006/relationships/tags" Target="../tags/tag38.xml"/><Relationship Id="rId1" Type="http://schemas.openxmlformats.org/officeDocument/2006/relationships/vmlDrawing" Target="../drawings/vmlDrawing51.vml"/><Relationship Id="rId5" Type="http://schemas.openxmlformats.org/officeDocument/2006/relationships/image" Target="../media/image20.png"/><Relationship Id="rId4" Type="http://schemas.openxmlformats.org/officeDocument/2006/relationships/oleObject" Target="../embeddings/oleObject52.bin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9.xml"/><Relationship Id="rId1" Type="http://schemas.openxmlformats.org/officeDocument/2006/relationships/vmlDrawing" Target="../drawings/vmlDrawing52.vml"/><Relationship Id="rId5" Type="http://schemas.openxmlformats.org/officeDocument/2006/relationships/image" Target="../media/image21.png"/><Relationship Id="rId4" Type="http://schemas.openxmlformats.org/officeDocument/2006/relationships/oleObject" Target="../embeddings/oleObject53.bin"/></Relationships>
</file>

<file path=ppt/slideLayouts/_rels/slideLayout5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Master" Target="../slideMasters/slideMaster1.xml"/><Relationship Id="rId2" Type="http://schemas.openxmlformats.org/officeDocument/2006/relationships/tags" Target="../tags/tag40.xml"/><Relationship Id="rId1" Type="http://schemas.openxmlformats.org/officeDocument/2006/relationships/vmlDrawing" Target="../drawings/vmlDrawing53.vml"/><Relationship Id="rId5" Type="http://schemas.openxmlformats.org/officeDocument/2006/relationships/image" Target="../media/image22.png"/><Relationship Id="rId4" Type="http://schemas.openxmlformats.org/officeDocument/2006/relationships/oleObject" Target="../embeddings/oleObject54.bin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1.xml"/><Relationship Id="rId1" Type="http://schemas.openxmlformats.org/officeDocument/2006/relationships/vmlDrawing" Target="../drawings/vmlDrawing54.vml"/><Relationship Id="rId5" Type="http://schemas.openxmlformats.org/officeDocument/2006/relationships/image" Target="../media/image19.png"/><Relationship Id="rId4" Type="http://schemas.openxmlformats.org/officeDocument/2006/relationships/oleObject" Target="../embeddings/oleObject55.bin"/></Relationships>
</file>

<file path=ppt/slideLayouts/_rels/slideLayout5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Master" Target="../slideMasters/slideMaster1.xml"/><Relationship Id="rId2" Type="http://schemas.openxmlformats.org/officeDocument/2006/relationships/tags" Target="../tags/tag42.xml"/><Relationship Id="rId1" Type="http://schemas.openxmlformats.org/officeDocument/2006/relationships/vmlDrawing" Target="../drawings/vmlDrawing55.vml"/><Relationship Id="rId5" Type="http://schemas.openxmlformats.org/officeDocument/2006/relationships/image" Target="../media/image23.png"/><Relationship Id="rId4" Type="http://schemas.openxmlformats.org/officeDocument/2006/relationships/oleObject" Target="../embeddings/oleObject56.bin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3.xml"/><Relationship Id="rId1" Type="http://schemas.openxmlformats.org/officeDocument/2006/relationships/vmlDrawing" Target="../drawings/vmlDrawing56.vml"/><Relationship Id="rId5" Type="http://schemas.openxmlformats.org/officeDocument/2006/relationships/image" Target="../media/image19.png"/><Relationship Id="rId4" Type="http://schemas.openxmlformats.org/officeDocument/2006/relationships/oleObject" Target="../embeddings/oleObject57.bin"/></Relationships>
</file>

<file path=ppt/slideLayouts/_rels/slideLayout5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vmlDrawing" Target="../drawings/vmlDrawing57.vml"/><Relationship Id="rId5" Type="http://schemas.openxmlformats.org/officeDocument/2006/relationships/image" Target="../media/image23.png"/><Relationship Id="rId4" Type="http://schemas.openxmlformats.org/officeDocument/2006/relationships/oleObject" Target="../embeddings/oleObject58.bin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vmlDrawing" Target="../drawings/vmlDrawing58.vml"/><Relationship Id="rId4" Type="http://schemas.openxmlformats.org/officeDocument/2006/relationships/oleObject" Target="../embeddings/oleObject59.bin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6.xml"/><Relationship Id="rId1" Type="http://schemas.openxmlformats.org/officeDocument/2006/relationships/vmlDrawing" Target="../drawings/vmlDrawing59.vml"/><Relationship Id="rId4" Type="http://schemas.openxmlformats.org/officeDocument/2006/relationships/oleObject" Target="../embeddings/oleObject60.bin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60.vml"/><Relationship Id="rId4" Type="http://schemas.openxmlformats.org/officeDocument/2006/relationships/oleObject" Target="../embeddings/oleObject61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4.png"/><Relationship Id="rId4" Type="http://schemas.openxmlformats.org/officeDocument/2006/relationships/oleObject" Target="../embeddings/oleObject8.bin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7.xml"/><Relationship Id="rId1" Type="http://schemas.openxmlformats.org/officeDocument/2006/relationships/vmlDrawing" Target="../drawings/vmlDrawing61.vml"/><Relationship Id="rId4" Type="http://schemas.openxmlformats.org/officeDocument/2006/relationships/oleObject" Target="../embeddings/oleObject62.bin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8.xml"/><Relationship Id="rId1" Type="http://schemas.openxmlformats.org/officeDocument/2006/relationships/vmlDrawing" Target="../drawings/vmlDrawing62.vml"/><Relationship Id="rId5" Type="http://schemas.openxmlformats.org/officeDocument/2006/relationships/image" Target="../media/image19.png"/><Relationship Id="rId4" Type="http://schemas.openxmlformats.org/officeDocument/2006/relationships/oleObject" Target="../embeddings/oleObject63.bin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9.xml"/><Relationship Id="rId1" Type="http://schemas.openxmlformats.org/officeDocument/2006/relationships/vmlDrawing" Target="../drawings/vmlDrawing63.vml"/><Relationship Id="rId4" Type="http://schemas.openxmlformats.org/officeDocument/2006/relationships/oleObject" Target="../embeddings/oleObject64.bin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5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64.v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4.png"/><Relationship Id="rId4" Type="http://schemas.openxmlformats.org/officeDocument/2006/relationships/oleObject" Target="../embeddings/oleObject9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4.png"/><Relationship Id="rId4" Type="http://schemas.openxmlformats.org/officeDocument/2006/relationships/oleObject" Target="../embeddings/oleObject10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4.png"/><Relationship Id="rId4" Type="http://schemas.openxmlformats.org/officeDocument/2006/relationships/oleObject" Target="../embeddings/oleObject11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361361800"/>
              </p:ext>
            </p:extLst>
          </p:nvPr>
        </p:nvGraphicFramePr>
        <p:xfrm>
          <a:off x="1465" y="1589"/>
          <a:ext cx="1465" cy="1587"/>
        </p:xfrm>
        <a:graphic>
          <a:graphicData uri="http://schemas.openxmlformats.org/presentationml/2006/ole">
            <p:oleObj spid="_x0000_s5122" name="Слайд think-cell" r:id="rId3" imgW="360" imgH="360" progId="">
              <p:embed/>
            </p:oleObj>
          </a:graphicData>
        </a:graphic>
      </p:graphicFrame>
      <p:sp>
        <p:nvSpPr>
          <p:cNvPr id="7" name="PanelGreen">
            <a:extLst>
              <a:ext uri="{FF2B5EF4-FFF2-40B4-BE49-F238E27FC236}">
                <a16:creationId xmlns:a16="http://schemas.microsoft.com/office/drawing/2014/main" xmlns="" id="{A9DE2E54-FEDC-4E46-9F74-1E346B59A75C}"/>
              </a:ext>
            </a:extLst>
          </p:cNvPr>
          <p:cNvSpPr>
            <a:spLocks noChangeAspect="1"/>
          </p:cNvSpPr>
          <p:nvPr/>
        </p:nvSpPr>
        <p:spPr bwMode="black">
          <a:xfrm>
            <a:off x="2127081" y="0"/>
            <a:ext cx="7016919" cy="6858000"/>
          </a:xfrm>
          <a:prstGeom prst="rect">
            <a:avLst/>
          </a:prstGeom>
          <a:gradFill flip="none" rotWithShape="1">
            <a:gsLst>
              <a:gs pos="0">
                <a:srgbClr val="273873">
                  <a:alpha val="89804"/>
                </a:srgbClr>
              </a:gs>
              <a:gs pos="100000">
                <a:schemeClr val="tx2">
                  <a:alpha val="90000"/>
                </a:schemeClr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95000"/>
              </a:lnSpc>
            </a:pPr>
            <a:endParaRPr lang="en-US" sz="2000" dirty="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xmlns="" id="{BD0A1494-97A9-4451-ACE3-85D52DA0AD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3770346" y="4109253"/>
            <a:ext cx="4403197" cy="43619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10000"/>
              </a:lnSpc>
              <a:buNone/>
              <a:defRPr sz="1400"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in sentence case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4E50EE49-2E12-4B9C-869A-AB7BC9402C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ltGray">
          <a:xfrm>
            <a:off x="3770346" y="2986536"/>
            <a:ext cx="4403197" cy="88492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93000"/>
              </a:lnSpc>
              <a:defRPr sz="4400" baseline="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Title in Title Case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AA612F92-CC43-4D6B-8D8E-617DEE5AD75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7341" y="402289"/>
            <a:ext cx="1809617" cy="70575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F4029F38-980F-49DC-9A90-792336EA02F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3484887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668763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B93D482-59B9-4636-B73B-3F6DE4EE9AE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PanelGreen">
            <a:extLst>
              <a:ext uri="{FF2B5EF4-FFF2-40B4-BE49-F238E27FC236}">
                <a16:creationId xmlns:a16="http://schemas.microsoft.com/office/drawing/2014/main" xmlns="" id="{2B2B4261-3040-4CD6-B0EA-891FD9843606}"/>
              </a:ext>
            </a:extLst>
          </p:cNvPr>
          <p:cNvSpPr>
            <a:spLocks noChangeAspect="1"/>
          </p:cNvSpPr>
          <p:nvPr/>
        </p:nvSpPr>
        <p:spPr bwMode="black">
          <a:xfrm>
            <a:off x="581539" y="2202873"/>
            <a:ext cx="4986655" cy="3953127"/>
          </a:xfrm>
          <a:prstGeom prst="rect">
            <a:avLst/>
          </a:prstGeom>
          <a:gradFill flip="none" rotWithShape="1">
            <a:gsLst>
              <a:gs pos="0">
                <a:srgbClr val="273873">
                  <a:alpha val="89804"/>
                </a:srgbClr>
              </a:gs>
              <a:gs pos="100000">
                <a:schemeClr val="tx2">
                  <a:alpha val="90000"/>
                </a:schemeClr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95000"/>
              </a:lnSpc>
            </a:pPr>
            <a:endParaRPr lang="en-US" sz="2000" dirty="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graphicFrame>
        <p:nvGraphicFramePr>
          <p:cNvPr id="6" name="Object 5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553356738"/>
              </p:ext>
            </p:extLst>
          </p:nvPr>
        </p:nvGraphicFramePr>
        <p:xfrm>
          <a:off x="1465" y="1589"/>
          <a:ext cx="1465" cy="1587"/>
        </p:xfrm>
        <a:graphic>
          <a:graphicData uri="http://schemas.openxmlformats.org/presentationml/2006/ole">
            <p:oleObj spid="_x0000_s14338" name="Слайд think-cell" r:id="rId4" imgW="360" imgH="360" progId="">
              <p:embed/>
            </p:oleObj>
          </a:graphicData>
        </a:graphic>
      </p:graphicFrame>
      <p:sp>
        <p:nvSpPr>
          <p:cNvPr id="9" name="Subtitle 2">
            <a:extLst>
              <a:ext uri="{FF2B5EF4-FFF2-40B4-BE49-F238E27FC236}">
                <a16:creationId xmlns:a16="http://schemas.microsoft.com/office/drawing/2014/main" xmlns="" id="{BD0A1494-97A9-4451-ACE3-85D52DA0AD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945084" y="5091396"/>
            <a:ext cx="4403197" cy="43619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10000"/>
              </a:lnSpc>
              <a:buNone/>
              <a:defRPr sz="1400"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in sentence case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4E50EE49-2E12-4B9C-869A-AB7BC9402C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ltGray">
          <a:xfrm>
            <a:off x="945084" y="3968679"/>
            <a:ext cx="4403197" cy="88492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93000"/>
              </a:lnSpc>
              <a:defRPr sz="4400" baseline="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Title in Title Case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AA612F92-CC43-4D6B-8D8E-617DEE5AD75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797" y="2723250"/>
            <a:ext cx="1809617" cy="7057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384677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255963497"/>
              </p:ext>
            </p:extLst>
          </p:nvPr>
        </p:nvGraphicFramePr>
        <p:xfrm>
          <a:off x="1465" y="1589"/>
          <a:ext cx="1465" cy="1587"/>
        </p:xfrm>
        <a:graphic>
          <a:graphicData uri="http://schemas.openxmlformats.org/presentationml/2006/ole">
            <p:oleObj spid="_x0000_s15362" name="Слайд think-cell" r:id="rId3" imgW="360" imgH="360" progId="">
              <p:embed/>
            </p:oleObj>
          </a:graphicData>
        </a:graphic>
      </p:graphicFrame>
      <p:sp>
        <p:nvSpPr>
          <p:cNvPr id="11" name="Text Placeholder 6"/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817477" y="6207842"/>
            <a:ext cx="5014337" cy="327148"/>
          </a:xfrm>
          <a:prstGeom prst="rect">
            <a:avLst/>
          </a:prstGeom>
          <a:noFill/>
        </p:spPr>
        <p:txBody>
          <a:bodyPr anchor="ctr"/>
          <a:lstStyle>
            <a:lvl1pPr algn="l">
              <a:lnSpc>
                <a:spcPct val="110000"/>
              </a:lnSpc>
              <a:buNone/>
              <a:defRPr sz="1000" b="1" cap="all" baseline="0">
                <a:solidFill>
                  <a:schemeClr val="accent5"/>
                </a:solidFill>
                <a:latin typeface="Circe" panose="020B0502020203020203" pitchFamily="34" charset="-52"/>
                <a:sym typeface="Trebuchet MS" panose="020B0603020202020204" pitchFamily="34" charset="0"/>
              </a:defRPr>
            </a:lvl1pPr>
            <a:lvl2pPr algn="ctr">
              <a:buNone/>
              <a:defRPr/>
            </a:lvl2pPr>
            <a:lvl3pPr marL="0" indent="0" algn="ctr">
              <a:buNone/>
              <a:defRPr/>
            </a:lvl3pPr>
            <a:lvl4pPr marL="228600" indent="0" algn="ctr">
              <a:buNone/>
              <a:defRPr/>
            </a:lvl4pPr>
            <a:lvl5pPr marL="457200" indent="0" algn="ctr">
              <a:buNone/>
              <a:defRPr/>
            </a:lvl5pPr>
          </a:lstStyle>
          <a:p>
            <a:pPr lvl="0"/>
            <a:r>
              <a:rPr lang="en-US" dirty="0"/>
              <a:t>Click to edit date/place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817477" y="5495708"/>
            <a:ext cx="5014337" cy="43619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10000"/>
              </a:lnSpc>
              <a:buNone/>
              <a:defRPr sz="1400">
                <a:solidFill>
                  <a:schemeClr val="bg1"/>
                </a:solidFill>
                <a:latin typeface="Circe" panose="020B0502020203020203" pitchFamily="34" charset="-52"/>
                <a:sym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in sentence case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 bwMode="ltGray">
          <a:xfrm>
            <a:off x="817477" y="1886244"/>
            <a:ext cx="5014337" cy="313842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93000"/>
              </a:lnSpc>
              <a:defRPr sz="4400">
                <a:solidFill>
                  <a:schemeClr val="bg1"/>
                </a:solidFill>
                <a:latin typeface="Circe" panose="020B0502020203020203" pitchFamily="34" charset="-52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Title in Title Case</a:t>
            </a:r>
          </a:p>
        </p:txBody>
      </p:sp>
    </p:spTree>
    <p:extLst>
      <p:ext uri="{BB962C8B-B14F-4D97-AF65-F5344CB8AC3E}">
        <p14:creationId xmlns="" xmlns:p14="http://schemas.microsoft.com/office/powerpoint/2010/main" val="13404978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925999036"/>
              </p:ext>
            </p:extLst>
          </p:nvPr>
        </p:nvGraphicFramePr>
        <p:xfrm>
          <a:off x="1192" y="1590"/>
          <a:ext cx="1190" cy="1587"/>
        </p:xfrm>
        <a:graphic>
          <a:graphicData uri="http://schemas.openxmlformats.org/presentationml/2006/ole">
            <p:oleObj spid="_x0000_s16386" name="Слайд think-cell" r:id="rId4" imgW="360" imgH="360" progId="">
              <p:embed/>
            </p:oleObj>
          </a:graphicData>
        </a:graphic>
      </p:graphicFrame>
      <p:sp>
        <p:nvSpPr>
          <p:cNvPr id="7" name="Copyright" hidden="1"/>
          <p:cNvSpPr txBox="1"/>
          <p:nvPr/>
        </p:nvSpPr>
        <p:spPr>
          <a:xfrm rot="16200000">
            <a:off x="6448080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Copyright © 2019 by The VSMPO, Inc. All rights reserved.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580985" y="254501"/>
            <a:ext cx="7982031" cy="398571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Circe" panose="020B0502020203020203" pitchFamily="34" charset="-52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FooterSimple" hidden="1"/>
          <p:cNvSpPr txBox="1"/>
          <p:nvPr>
            <p:custDataLst>
              <p:tags r:id="rId2"/>
            </p:custDataLst>
          </p:nvPr>
        </p:nvSpPr>
        <p:spPr>
          <a:xfrm rot="16200000">
            <a:off x="7532634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About VSMPO.pptx</a:t>
            </a:r>
          </a:p>
        </p:txBody>
      </p:sp>
    </p:spTree>
    <p:extLst>
      <p:ext uri="{BB962C8B-B14F-4D97-AF65-F5344CB8AC3E}">
        <p14:creationId xmlns="" xmlns:p14="http://schemas.microsoft.com/office/powerpoint/2010/main" val="16573120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y slice hea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" name="Object 1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571769845"/>
              </p:ext>
            </p:extLst>
          </p:nvPr>
        </p:nvGraphicFramePr>
        <p:xfrm>
          <a:off x="1466" y="1589"/>
          <a:ext cx="1465" cy="1587"/>
        </p:xfrm>
        <a:graphic>
          <a:graphicData uri="http://schemas.openxmlformats.org/presentationml/2006/ole">
            <p:oleObj spid="_x0000_s17410" name="Слайд think-cell" r:id="rId4" imgW="360" imgH="360" progId="">
              <p:embed/>
            </p:oleObj>
          </a:graphicData>
        </a:graphic>
      </p:graphicFrame>
      <p:sp>
        <p:nvSpPr>
          <p:cNvPr id="8" name="PanelGray"/>
          <p:cNvSpPr/>
          <p:nvPr/>
        </p:nvSpPr>
        <p:spPr bwMode="ltGray">
          <a:xfrm>
            <a:off x="1" y="1"/>
            <a:ext cx="355262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Trebuchet MS" panose="020B0603020202020204" pitchFamily="34" charset="0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sp>
        <p:nvSpPr>
          <p:cNvPr id="7" name="Copyright" hidden="1"/>
          <p:cNvSpPr txBox="1"/>
          <p:nvPr/>
        </p:nvSpPr>
        <p:spPr>
          <a:xfrm rot="16200000">
            <a:off x="644808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Copyright © 2019 by The VSMPO, Inc. All rights reserved.</a:t>
            </a:r>
          </a:p>
        </p:txBody>
      </p:sp>
      <p:sp>
        <p:nvSpPr>
          <p:cNvPr id="11" name="FooterSimple" hidden="1"/>
          <p:cNvSpPr txBox="1"/>
          <p:nvPr>
            <p:custDataLst>
              <p:tags r:id="rId2"/>
            </p:custDataLst>
          </p:nvPr>
        </p:nvSpPr>
        <p:spPr>
          <a:xfrm rot="16200000">
            <a:off x="7532634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About VSMPO.pptx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581538" y="1544274"/>
            <a:ext cx="2519630" cy="1495794"/>
          </a:xfrm>
          <a:noFill/>
        </p:spPr>
        <p:txBody>
          <a:bodyPr wrap="square" lIns="0" tIns="0" rIns="320040" bIns="0" anchor="b">
            <a:noAutofit/>
          </a:bodyPr>
          <a:lstStyle>
            <a:lvl1pPr>
              <a:defRPr sz="2800">
                <a:solidFill>
                  <a:schemeClr val="tx2"/>
                </a:solidFill>
                <a:latin typeface="Circe" panose="020B0502020203020203" pitchFamily="34" charset="-52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="" xmlns:p14="http://schemas.microsoft.com/office/powerpoint/2010/main" val="20527104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box">
    <p:bg bwMode="grayWhite">
      <p:bgPr>
        <a:gradFill>
          <a:gsLst>
            <a:gs pos="0">
              <a:srgbClr val="273873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881394429"/>
              </p:ext>
            </p:extLst>
          </p:nvPr>
        </p:nvGraphicFramePr>
        <p:xfrm>
          <a:off x="1192" y="1590"/>
          <a:ext cx="1190" cy="1587"/>
        </p:xfrm>
        <a:graphic>
          <a:graphicData uri="http://schemas.openxmlformats.org/presentationml/2006/ole">
            <p:oleObj spid="_x0000_s18434" name="Слайд think-cell" r:id="rId4" imgW="360" imgH="360" progId="">
              <p:embed/>
            </p:oleObj>
          </a:graphicData>
        </a:graphic>
      </p:graphicFrame>
      <p:sp>
        <p:nvSpPr>
          <p:cNvPr id="4" name="Page"/>
          <p:cNvSpPr txBox="1"/>
          <p:nvPr/>
        </p:nvSpPr>
        <p:spPr>
          <a:xfrm>
            <a:off x="8264493" y="6405036"/>
            <a:ext cx="28575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Calibri" panose="020F0502020204030204" pitchFamily="34" charset="0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sp>
        <p:nvSpPr>
          <p:cNvPr id="12" name="Copyright" hidden="1"/>
          <p:cNvSpPr txBox="1"/>
          <p:nvPr/>
        </p:nvSpPr>
        <p:spPr>
          <a:xfrm rot="16200000">
            <a:off x="644808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Copyright © 2019 by The VSMPO, Inc.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817477" y="2668041"/>
            <a:ext cx="7509600" cy="3201026"/>
          </a:xfrm>
          <a:prstGeom prst="rect">
            <a:avLst/>
          </a:prstGeom>
          <a:ln w="9525">
            <a:solidFill>
              <a:schemeClr val="bg1"/>
            </a:solidFill>
          </a:ln>
        </p:spPr>
        <p:txBody>
          <a:bodyPr lIns="274320" tIns="274320" rIns="274320" bIns="137160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4400" kern="1200" baseline="0" dirty="0">
                <a:solidFill>
                  <a:schemeClr val="bg1"/>
                </a:solidFill>
                <a:latin typeface="Circe" panose="020B0502020203020203" pitchFamily="34" charset="-52"/>
                <a:ea typeface="+mn-ea"/>
                <a:cs typeface="Calibri" panose="020F050202020403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sp>
        <p:nvSpPr>
          <p:cNvPr id="56" name="Square"/>
          <p:cNvSpPr>
            <a:spLocks noChangeAspect="1"/>
          </p:cNvSpPr>
          <p:nvPr/>
        </p:nvSpPr>
        <p:spPr bwMode="white">
          <a:xfrm>
            <a:off x="817477" y="1457803"/>
            <a:ext cx="846605" cy="918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bg1"/>
              </a:solidFill>
              <a:latin typeface="Circe" panose="020B0502020203020203" pitchFamily="34" charset="-52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sp>
        <p:nvSpPr>
          <p:cNvPr id="9" name="FooterSimple" hidden="1"/>
          <p:cNvSpPr txBox="1"/>
          <p:nvPr>
            <p:custDataLst>
              <p:tags r:id="rId2"/>
            </p:custDataLst>
          </p:nvPr>
        </p:nvSpPr>
        <p:spPr>
          <a:xfrm rot="16200000">
            <a:off x="7532634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About VSMPO.pptx</a:t>
            </a:r>
          </a:p>
        </p:txBody>
      </p:sp>
    </p:spTree>
    <p:extLst>
      <p:ext uri="{BB962C8B-B14F-4D97-AF65-F5344CB8AC3E}">
        <p14:creationId xmlns="" xmlns:p14="http://schemas.microsoft.com/office/powerpoint/2010/main" val="7123234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line">
    <p:bg bwMode="blackWhite">
      <p:bgPr>
        <a:gradFill>
          <a:gsLst>
            <a:gs pos="0">
              <a:srgbClr val="273873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982441346"/>
              </p:ext>
            </p:extLst>
          </p:nvPr>
        </p:nvGraphicFramePr>
        <p:xfrm>
          <a:off x="1192" y="1590"/>
          <a:ext cx="1190" cy="1587"/>
        </p:xfrm>
        <a:graphic>
          <a:graphicData uri="http://schemas.openxmlformats.org/presentationml/2006/ole">
            <p:oleObj spid="_x0000_s19458" name="Слайд think-cell" r:id="rId3" imgW="360" imgH="360" progId="">
              <p:embed/>
            </p:oleObj>
          </a:graphicData>
        </a:graphic>
      </p:graphicFrame>
      <p:sp>
        <p:nvSpPr>
          <p:cNvPr id="5" name="Page"/>
          <p:cNvSpPr txBox="1"/>
          <p:nvPr/>
        </p:nvSpPr>
        <p:spPr>
          <a:xfrm>
            <a:off x="8264493" y="6405036"/>
            <a:ext cx="28575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Calibri" panose="020F0502020204030204" pitchFamily="34" charset="0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sp>
        <p:nvSpPr>
          <p:cNvPr id="14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581538" y="3826800"/>
            <a:ext cx="7982031" cy="2041200"/>
          </a:xfrm>
        </p:spPr>
        <p:txBody>
          <a:bodyPr anchor="t">
            <a:noAutofit/>
          </a:bodyPr>
          <a:lstStyle>
            <a:lvl1pPr>
              <a:defRPr sz="4400">
                <a:solidFill>
                  <a:schemeClr val="bg1"/>
                </a:solidFill>
                <a:latin typeface="Circe" panose="020B0502020203020203" pitchFamily="34" charset="-52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cxnSp>
        <p:nvCxnSpPr>
          <p:cNvPr id="148" name="Line"/>
          <p:cNvCxnSpPr/>
          <p:nvPr/>
        </p:nvCxnSpPr>
        <p:spPr bwMode="white">
          <a:xfrm>
            <a:off x="581538" y="3680016"/>
            <a:ext cx="8562462" cy="0"/>
          </a:xfrm>
          <a:prstGeom prst="line">
            <a:avLst/>
          </a:prstGeom>
          <a:ln w="19050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4050585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White one third">
    <p:bg>
      <p:bgPr>
        <a:gradFill>
          <a:gsLst>
            <a:gs pos="0">
              <a:srgbClr val="273873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257283677"/>
              </p:ext>
            </p:extLst>
          </p:nvPr>
        </p:nvGraphicFramePr>
        <p:xfrm>
          <a:off x="1192" y="1590"/>
          <a:ext cx="1190" cy="1587"/>
        </p:xfrm>
        <a:graphic>
          <a:graphicData uri="http://schemas.openxmlformats.org/presentationml/2006/ole">
            <p:oleObj spid="_x0000_s20482" name="Слайд think-cell" r:id="rId4" imgW="360" imgH="360" progId="">
              <p:embed/>
            </p:oleObj>
          </a:graphicData>
        </a:graphic>
      </p:graphicFrame>
      <p:pic>
        <p:nvPicPr>
          <p:cNvPr id="16" name="Shadow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V="1">
            <a:off x="3088662" y="0"/>
            <a:ext cx="385477" cy="6858000"/>
          </a:xfrm>
          <a:prstGeom prst="rect">
            <a:avLst/>
          </a:prstGeom>
        </p:spPr>
      </p:pic>
      <p:sp>
        <p:nvSpPr>
          <p:cNvPr id="26" name="PanelGray"/>
          <p:cNvSpPr/>
          <p:nvPr/>
        </p:nvSpPr>
        <p:spPr bwMode="white">
          <a:xfrm>
            <a:off x="1" y="0"/>
            <a:ext cx="309954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Trebuchet MS" panose="020B0603020202020204" pitchFamily="34" charset="0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sp>
        <p:nvSpPr>
          <p:cNvPr id="20" name="Page"/>
          <p:cNvSpPr txBox="1"/>
          <p:nvPr/>
        </p:nvSpPr>
        <p:spPr>
          <a:xfrm>
            <a:off x="8264493" y="6405036"/>
            <a:ext cx="28575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Calibri" panose="020F0502020204030204" pitchFamily="34" charset="0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sp>
        <p:nvSpPr>
          <p:cNvPr id="25" name="Copyright" hidden="1"/>
          <p:cNvSpPr txBox="1"/>
          <p:nvPr/>
        </p:nvSpPr>
        <p:spPr>
          <a:xfrm rot="16200000">
            <a:off x="644808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Copyright © 2019 by The VSMPO, Inc. All rights reserved.</a:t>
            </a:r>
          </a:p>
        </p:txBody>
      </p:sp>
      <p:sp>
        <p:nvSpPr>
          <p:cNvPr id="27" name="Title 4"/>
          <p:cNvSpPr>
            <a:spLocks noGrp="1"/>
          </p:cNvSpPr>
          <p:nvPr>
            <p:ph type="title" hasCustomPrompt="1"/>
          </p:nvPr>
        </p:nvSpPr>
        <p:spPr>
          <a:xfrm>
            <a:off x="581539" y="2681103"/>
            <a:ext cx="2283808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800">
                <a:solidFill>
                  <a:schemeClr val="tx2"/>
                </a:solidFill>
                <a:latin typeface="Circe" panose="020B0502020203020203" pitchFamily="34" charset="-52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FooterSimple" hidden="1"/>
          <p:cNvSpPr txBox="1"/>
          <p:nvPr>
            <p:custDataLst>
              <p:tags r:id="rId2"/>
            </p:custDataLst>
          </p:nvPr>
        </p:nvSpPr>
        <p:spPr>
          <a:xfrm rot="16200000">
            <a:off x="7532634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About VSMPO.pptx</a:t>
            </a:r>
          </a:p>
        </p:txBody>
      </p:sp>
    </p:spTree>
    <p:extLst>
      <p:ext uri="{BB962C8B-B14F-4D97-AF65-F5344CB8AC3E}">
        <p14:creationId xmlns="" xmlns:p14="http://schemas.microsoft.com/office/powerpoint/2010/main" val="38842776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ue highlight">
    <p:bg>
      <p:bgPr>
        <a:gradFill>
          <a:gsLst>
            <a:gs pos="0">
              <a:srgbClr val="273873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552385991"/>
              </p:ext>
            </p:extLst>
          </p:nvPr>
        </p:nvGraphicFramePr>
        <p:xfrm>
          <a:off x="1192" y="1590"/>
          <a:ext cx="1190" cy="1587"/>
        </p:xfrm>
        <a:graphic>
          <a:graphicData uri="http://schemas.openxmlformats.org/presentationml/2006/ole">
            <p:oleObj spid="_x0000_s21506" name="Слайд think-cell" r:id="rId4" imgW="360" imgH="360" progId="">
              <p:embed/>
            </p:oleObj>
          </a:graphicData>
        </a:graphic>
      </p:graphicFrame>
      <p:pic>
        <p:nvPicPr>
          <p:cNvPr id="10" name="Shadow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V="1">
            <a:off x="5358992" y="0"/>
            <a:ext cx="385477" cy="6858000"/>
          </a:xfrm>
          <a:prstGeom prst="rect">
            <a:avLst/>
          </a:prstGeom>
        </p:spPr>
      </p:pic>
      <p:sp>
        <p:nvSpPr>
          <p:cNvPr id="13" name="PanelGray"/>
          <p:cNvSpPr/>
          <p:nvPr/>
        </p:nvSpPr>
        <p:spPr bwMode="white">
          <a:xfrm>
            <a:off x="1" y="0"/>
            <a:ext cx="536467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Trebuchet MS" panose="020B0603020202020204" pitchFamily="34" charset="0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sp>
        <p:nvSpPr>
          <p:cNvPr id="17" name="Page"/>
          <p:cNvSpPr txBox="1"/>
          <p:nvPr/>
        </p:nvSpPr>
        <p:spPr>
          <a:xfrm>
            <a:off x="8264493" y="6405036"/>
            <a:ext cx="28575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Calibri" panose="020F0502020204030204" pitchFamily="34" charset="0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sp>
        <p:nvSpPr>
          <p:cNvPr id="20" name="Copyright" hidden="1"/>
          <p:cNvSpPr txBox="1"/>
          <p:nvPr/>
        </p:nvSpPr>
        <p:spPr>
          <a:xfrm rot="16200000">
            <a:off x="644808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Copyright © 2019 by The VSMPO, Inc. All rights reserved.</a:t>
            </a:r>
          </a:p>
        </p:txBody>
      </p:sp>
      <p:sp>
        <p:nvSpPr>
          <p:cNvPr id="23" name="Title 3"/>
          <p:cNvSpPr>
            <a:spLocks noGrp="1"/>
          </p:cNvSpPr>
          <p:nvPr>
            <p:ph type="title" hasCustomPrompt="1"/>
          </p:nvPr>
        </p:nvSpPr>
        <p:spPr>
          <a:xfrm>
            <a:off x="581539" y="622801"/>
            <a:ext cx="4567614" cy="398571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Circe" panose="020B0502020203020203" pitchFamily="34" charset="-52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FooterSimple" hidden="1"/>
          <p:cNvSpPr txBox="1"/>
          <p:nvPr>
            <p:custDataLst>
              <p:tags r:id="rId2"/>
            </p:custDataLst>
          </p:nvPr>
        </p:nvSpPr>
        <p:spPr>
          <a:xfrm rot="16200000">
            <a:off x="7532634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About VSMPO.pptx</a:t>
            </a:r>
          </a:p>
        </p:txBody>
      </p:sp>
    </p:spTree>
    <p:extLst>
      <p:ext uri="{BB962C8B-B14F-4D97-AF65-F5344CB8AC3E}">
        <p14:creationId xmlns="" xmlns:p14="http://schemas.microsoft.com/office/powerpoint/2010/main" val="33631582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ue one third">
    <p:bg>
      <p:bgPr>
        <a:gradFill>
          <a:gsLst>
            <a:gs pos="0">
              <a:srgbClr val="273873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788364413"/>
              </p:ext>
            </p:extLst>
          </p:nvPr>
        </p:nvGraphicFramePr>
        <p:xfrm>
          <a:off x="1192" y="1590"/>
          <a:ext cx="1190" cy="1587"/>
        </p:xfrm>
        <a:graphic>
          <a:graphicData uri="http://schemas.openxmlformats.org/presentationml/2006/ole">
            <p:oleObj spid="_x0000_s22530" name="Слайд think-cell" r:id="rId4" imgW="360" imgH="360" progId="">
              <p:embed/>
            </p:oleObj>
          </a:graphicData>
        </a:graphic>
      </p:graphicFrame>
      <p:pic>
        <p:nvPicPr>
          <p:cNvPr id="62" name="Shadow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2716391" y="0"/>
            <a:ext cx="384878" cy="6858000"/>
          </a:xfrm>
          <a:prstGeom prst="rect">
            <a:avLst/>
          </a:prstGeom>
        </p:spPr>
      </p:pic>
      <p:sp>
        <p:nvSpPr>
          <p:cNvPr id="66" name="PanelGray"/>
          <p:cNvSpPr/>
          <p:nvPr/>
        </p:nvSpPr>
        <p:spPr bwMode="white">
          <a:xfrm>
            <a:off x="3102278" y="-1309"/>
            <a:ext cx="6041722" cy="6859309"/>
          </a:xfrm>
          <a:custGeom>
            <a:avLst/>
            <a:gdLst>
              <a:gd name="connsiteX0" fmla="*/ 0 w 6553548"/>
              <a:gd name="connsiteY0" fmla="*/ 0 h 6859309"/>
              <a:gd name="connsiteX1" fmla="*/ 6553548 w 6553548"/>
              <a:gd name="connsiteY1" fmla="*/ 0 h 6859309"/>
              <a:gd name="connsiteX2" fmla="*/ 6553548 w 6553548"/>
              <a:gd name="connsiteY2" fmla="*/ 6859309 h 6859309"/>
              <a:gd name="connsiteX3" fmla="*/ 0 w 6553548"/>
              <a:gd name="connsiteY3" fmla="*/ 6859309 h 6859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548" h="6859309">
                <a:moveTo>
                  <a:pt x="0" y="0"/>
                </a:moveTo>
                <a:lnTo>
                  <a:pt x="6553548" y="0"/>
                </a:lnTo>
                <a:lnTo>
                  <a:pt x="6553548" y="6859309"/>
                </a:lnTo>
                <a:lnTo>
                  <a:pt x="0" y="685930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lvl="0"/>
            <a:endParaRPr lang="en-US" sz="1200" dirty="0">
              <a:solidFill>
                <a:schemeClr val="bg1"/>
              </a:solidFill>
              <a:latin typeface="Trebuchet MS" panose="020B0603020202020204" pitchFamily="34" charset="0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sp>
        <p:nvSpPr>
          <p:cNvPr id="15" name="Page"/>
          <p:cNvSpPr txBox="1"/>
          <p:nvPr/>
        </p:nvSpPr>
        <p:spPr>
          <a:xfrm>
            <a:off x="8264493" y="6405036"/>
            <a:ext cx="28575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ea typeface="+mn-ea"/>
                <a:cs typeface="Calibri" panose="020F0502020204030204" pitchFamily="34" charset="0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Trebuchet MS" panose="020B0603020202020204" pitchFamily="34" charset="0"/>
              <a:ea typeface="+mn-ea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sp>
        <p:nvSpPr>
          <p:cNvPr id="16" name="Copyright" hidden="1"/>
          <p:cNvSpPr txBox="1"/>
          <p:nvPr/>
        </p:nvSpPr>
        <p:spPr>
          <a:xfrm rot="16200000">
            <a:off x="644808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Copyright © 2019 by The VSMPO, Inc. All rights reserved.</a:t>
            </a:r>
          </a:p>
        </p:txBody>
      </p:sp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581538" y="2681103"/>
            <a:ext cx="2282954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800">
                <a:solidFill>
                  <a:schemeClr val="bg1"/>
                </a:solidFill>
                <a:latin typeface="Circe" panose="020B0502020203020203" pitchFamily="34" charset="-52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FooterSimple" hidden="1"/>
          <p:cNvSpPr txBox="1"/>
          <p:nvPr>
            <p:custDataLst>
              <p:tags r:id="rId2"/>
            </p:custDataLst>
          </p:nvPr>
        </p:nvSpPr>
        <p:spPr>
          <a:xfrm rot="16200000">
            <a:off x="7532634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About VSMPO.pptx</a:t>
            </a:r>
          </a:p>
        </p:txBody>
      </p:sp>
    </p:spTree>
    <p:extLst>
      <p:ext uri="{BB962C8B-B14F-4D97-AF65-F5344CB8AC3E}">
        <p14:creationId xmlns="" xmlns:p14="http://schemas.microsoft.com/office/powerpoint/2010/main" val="16514967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ue half">
    <p:bg bwMode="grayWhite">
      <p:bgPr>
        <a:gradFill>
          <a:gsLst>
            <a:gs pos="0">
              <a:srgbClr val="273873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049223582"/>
              </p:ext>
            </p:extLst>
          </p:nvPr>
        </p:nvGraphicFramePr>
        <p:xfrm>
          <a:off x="1192" y="1590"/>
          <a:ext cx="1190" cy="1587"/>
        </p:xfrm>
        <a:graphic>
          <a:graphicData uri="http://schemas.openxmlformats.org/presentationml/2006/ole">
            <p:oleObj spid="_x0000_s23554" name="Слайд think-cell" r:id="rId4" imgW="360" imgH="360" progId="">
              <p:embed/>
            </p:oleObj>
          </a:graphicData>
        </a:graphic>
      </p:graphicFrame>
      <p:pic>
        <p:nvPicPr>
          <p:cNvPr id="11" name="Shadow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4194424" y="0"/>
            <a:ext cx="385477" cy="6858000"/>
          </a:xfrm>
          <a:prstGeom prst="rect">
            <a:avLst/>
          </a:prstGeom>
        </p:spPr>
      </p:pic>
      <p:sp>
        <p:nvSpPr>
          <p:cNvPr id="12" name="PanelGray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Trebuchet MS" panose="020B0603020202020204" pitchFamily="34" charset="0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sp>
        <p:nvSpPr>
          <p:cNvPr id="13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4571446" y="0"/>
            <a:ext cx="4572554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400" tIns="914400" rIns="914400" bIns="914400"/>
          <a:lstStyle>
            <a:lvl1pPr algn="ctr">
              <a:defRPr sz="1800" baseline="0">
                <a:latin typeface="Circe" panose="020B0502020203020203" pitchFamily="34" charset="-52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icon below to insert an image or remove this placeholder to use the whitespace in another way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264493" y="6405036"/>
            <a:ext cx="28575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ea typeface="+mn-ea"/>
                <a:cs typeface="Calibri" panose="020F0502020204030204" pitchFamily="34" charset="0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 dirty="0">
              <a:solidFill>
                <a:schemeClr val="bg1">
                  <a:lumMod val="50000"/>
                </a:schemeClr>
              </a:solidFill>
              <a:latin typeface="Trebuchet MS" panose="020B0603020202020204" pitchFamily="34" charset="0"/>
              <a:ea typeface="+mn-ea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sp>
        <p:nvSpPr>
          <p:cNvPr id="21" name="Copyright" hidden="1"/>
          <p:cNvSpPr txBox="1"/>
          <p:nvPr/>
        </p:nvSpPr>
        <p:spPr>
          <a:xfrm rot="16200000">
            <a:off x="644808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Copyright © 2019 by The VSMPO, Inc. All rights reserved.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581538" y="1785600"/>
            <a:ext cx="3202293" cy="3286800"/>
          </a:xfrm>
          <a:prstGeom prst="rect">
            <a:avLst/>
          </a:prstGeom>
          <a:noFill/>
        </p:spPr>
        <p:txBody>
          <a:bodyPr wrap="square" lIns="0" tIns="0" rIns="320040" bIns="0" anchor="ctr">
            <a:noAutofit/>
          </a:bodyPr>
          <a:lstStyle>
            <a:lvl1pPr>
              <a:defRPr sz="3200">
                <a:solidFill>
                  <a:schemeClr val="bg1"/>
                </a:solidFill>
                <a:latin typeface="Circe" panose="020B0502020203020203" pitchFamily="34" charset="-52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FooterSimple" hidden="1"/>
          <p:cNvSpPr txBox="1"/>
          <p:nvPr>
            <p:custDataLst>
              <p:tags r:id="rId2"/>
            </p:custDataLst>
          </p:nvPr>
        </p:nvSpPr>
        <p:spPr>
          <a:xfrm rot="16200000">
            <a:off x="7532634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About VSMPO.pptx</a:t>
            </a:r>
          </a:p>
        </p:txBody>
      </p:sp>
    </p:spTree>
    <p:extLst>
      <p:ext uri="{BB962C8B-B14F-4D97-AF65-F5344CB8AC3E}">
        <p14:creationId xmlns="" xmlns:p14="http://schemas.microsoft.com/office/powerpoint/2010/main" val="19235241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bg>
      <p:bgPr>
        <a:blipFill dpi="0" rotWithShape="1">
          <a:blip r:embed="rId4" cstate="screen">
            <a:lum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/>
        </p:nvGraphicFramePr>
        <p:xfrm>
          <a:off x="1466" y="1588"/>
          <a:ext cx="1466" cy="1588"/>
        </p:xfrm>
        <a:graphic>
          <a:graphicData uri="http://schemas.openxmlformats.org/presentationml/2006/ole">
            <p:oleObj spid="_x0000_s6146" name="Слайд think-cell" r:id="rId5" imgW="360" imgH="360" progId="">
              <p:embed/>
            </p:oleObj>
          </a:graphicData>
        </a:graphic>
      </p:graphicFrame>
      <p:sp>
        <p:nvSpPr>
          <p:cNvPr id="2" name="Rectangle 1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46538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en-US" sz="4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graphicFrame>
        <p:nvGraphicFramePr>
          <p:cNvPr id="15" name="Object 1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342772765"/>
              </p:ext>
            </p:extLst>
          </p:nvPr>
        </p:nvGraphicFramePr>
        <p:xfrm>
          <a:off x="1466" y="1588"/>
          <a:ext cx="1466" cy="1588"/>
        </p:xfrm>
        <a:graphic>
          <a:graphicData uri="http://schemas.openxmlformats.org/presentationml/2006/ole">
            <p:oleObj spid="_x0000_s6147" name="think-cell Slide" r:id="rId6" imgW="360" imgH="360" progId="">
              <p:embed/>
            </p:oleObj>
          </a:graphicData>
        </a:graphic>
      </p:graphicFrame>
      <p:sp>
        <p:nvSpPr>
          <p:cNvPr id="21" name="PanelGreen"/>
          <p:cNvSpPr>
            <a:spLocks noChangeAspect="1"/>
          </p:cNvSpPr>
          <p:nvPr/>
        </p:nvSpPr>
        <p:spPr bwMode="black">
          <a:xfrm>
            <a:off x="581539" y="2202873"/>
            <a:ext cx="4986655" cy="3953127"/>
          </a:xfrm>
          <a:prstGeom prst="rect">
            <a:avLst/>
          </a:prstGeom>
          <a:gradFill flip="none" rotWithShape="1">
            <a:gsLst>
              <a:gs pos="0">
                <a:srgbClr val="273873">
                  <a:alpha val="89804"/>
                </a:srgbClr>
              </a:gs>
              <a:gs pos="100000">
                <a:schemeClr val="tx2">
                  <a:alpha val="90000"/>
                </a:schemeClr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95000"/>
              </a:lnSpc>
            </a:pPr>
            <a:endParaRPr lang="en-US" sz="2000" dirty="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945084" y="6207842"/>
            <a:ext cx="5014337" cy="327148"/>
          </a:xfrm>
          <a:prstGeom prst="rect">
            <a:avLst/>
          </a:prstGeom>
          <a:noFill/>
        </p:spPr>
        <p:txBody>
          <a:bodyPr anchor="ctr"/>
          <a:lstStyle>
            <a:lvl1pPr algn="l">
              <a:lnSpc>
                <a:spcPct val="110000"/>
              </a:lnSpc>
              <a:buNone/>
              <a:defRPr sz="1000" b="1" cap="all" baseline="0">
                <a:solidFill>
                  <a:schemeClr val="accent5"/>
                </a:solidFill>
                <a:latin typeface="+mn-lt"/>
                <a:sym typeface="Trebuchet MS" panose="020B0603020202020204" pitchFamily="34" charset="0"/>
              </a:defRPr>
            </a:lvl1pPr>
            <a:lvl2pPr algn="ctr">
              <a:buNone/>
              <a:defRPr/>
            </a:lvl2pPr>
            <a:lvl3pPr marL="0" indent="0" algn="ctr">
              <a:buNone/>
              <a:defRPr/>
            </a:lvl3pPr>
            <a:lvl4pPr marL="228600" indent="0" algn="ctr">
              <a:buNone/>
              <a:defRPr/>
            </a:lvl4pPr>
            <a:lvl5pPr marL="457200" indent="0" algn="ctr">
              <a:buNone/>
              <a:defRPr/>
            </a:lvl5pPr>
          </a:lstStyle>
          <a:p>
            <a:pPr lvl="0"/>
            <a:r>
              <a:rPr lang="en-US" dirty="0"/>
              <a:t>Click to edit date/place</a:t>
            </a:r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945084" y="5091396"/>
            <a:ext cx="4403197" cy="43619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10000"/>
              </a:lnSpc>
              <a:buNone/>
              <a:defRPr sz="1400"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in sentence case</a:t>
            </a:r>
          </a:p>
        </p:txBody>
      </p:sp>
      <p:sp>
        <p:nvSpPr>
          <p:cNvPr id="27" name="Title 1"/>
          <p:cNvSpPr>
            <a:spLocks noGrp="1"/>
          </p:cNvSpPr>
          <p:nvPr>
            <p:ph type="ctrTitle" hasCustomPrompt="1"/>
          </p:nvPr>
        </p:nvSpPr>
        <p:spPr bwMode="ltGray">
          <a:xfrm>
            <a:off x="945084" y="3968679"/>
            <a:ext cx="4403197" cy="88492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93000"/>
              </a:lnSpc>
              <a:defRPr sz="4400" baseline="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Title in Title Case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070109E-1870-4526-91CE-BB9F6C53E55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797" y="2723250"/>
            <a:ext cx="1809617" cy="7057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078477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ue two third">
    <p:bg bwMode="grayWhite">
      <p:bgPr>
        <a:gradFill>
          <a:gsLst>
            <a:gs pos="0">
              <a:srgbClr val="273873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27721673"/>
              </p:ext>
            </p:extLst>
          </p:nvPr>
        </p:nvGraphicFramePr>
        <p:xfrm>
          <a:off x="1192" y="1590"/>
          <a:ext cx="1190" cy="1587"/>
        </p:xfrm>
        <a:graphic>
          <a:graphicData uri="http://schemas.openxmlformats.org/presentationml/2006/ole">
            <p:oleObj spid="_x0000_s24578" name="Слайд think-cell" r:id="rId4" imgW="360" imgH="360" progId="">
              <p:embed/>
            </p:oleObj>
          </a:graphicData>
        </a:graphic>
      </p:graphicFrame>
      <p:pic>
        <p:nvPicPr>
          <p:cNvPr id="64" name="Shadow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5452714" y="0"/>
            <a:ext cx="384878" cy="6858000"/>
          </a:xfrm>
          <a:prstGeom prst="rect">
            <a:avLst/>
          </a:prstGeom>
        </p:spPr>
      </p:pic>
      <p:sp>
        <p:nvSpPr>
          <p:cNvPr id="66" name="PanelGray"/>
          <p:cNvSpPr/>
          <p:nvPr/>
        </p:nvSpPr>
        <p:spPr bwMode="gray">
          <a:xfrm>
            <a:off x="5830892" y="0"/>
            <a:ext cx="3313108" cy="6858000"/>
          </a:xfrm>
          <a:custGeom>
            <a:avLst/>
            <a:gdLst>
              <a:gd name="connsiteX0" fmla="*/ 0 w 3584692"/>
              <a:gd name="connsiteY0" fmla="*/ 0 h 6858000"/>
              <a:gd name="connsiteX1" fmla="*/ 3584692 w 3584692"/>
              <a:gd name="connsiteY1" fmla="*/ 0 h 6858000"/>
              <a:gd name="connsiteX2" fmla="*/ 3584692 w 3584692"/>
              <a:gd name="connsiteY2" fmla="*/ 6858000 h 6858000"/>
              <a:gd name="connsiteX3" fmla="*/ 0 w 358469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4692" h="6858000">
                <a:moveTo>
                  <a:pt x="0" y="0"/>
                </a:moveTo>
                <a:lnTo>
                  <a:pt x="3584692" y="0"/>
                </a:lnTo>
                <a:lnTo>
                  <a:pt x="358469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lvl="0"/>
            <a:endParaRPr lang="en-US" sz="1200" dirty="0">
              <a:solidFill>
                <a:schemeClr val="bg1"/>
              </a:solidFill>
              <a:latin typeface="Trebuchet MS" panose="020B0603020202020204" pitchFamily="34" charset="0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5832000" y="0"/>
            <a:ext cx="331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2880" tIns="914400" rIns="182880" bIns="914400"/>
          <a:lstStyle>
            <a:lvl1pPr algn="ctr">
              <a:defRPr sz="1800">
                <a:solidFill>
                  <a:schemeClr val="tx1"/>
                </a:solidFill>
                <a:latin typeface="Circe" panose="020B0502020203020203" pitchFamily="34" charset="-52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icon below to insert an image or remove this placeholder to use the whitespace in another way</a:t>
            </a:r>
          </a:p>
        </p:txBody>
      </p:sp>
      <p:sp>
        <p:nvSpPr>
          <p:cNvPr id="13" name="Page"/>
          <p:cNvSpPr txBox="1"/>
          <p:nvPr/>
        </p:nvSpPr>
        <p:spPr>
          <a:xfrm>
            <a:off x="8264493" y="6405036"/>
            <a:ext cx="28575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ea typeface="+mn-ea"/>
                <a:cs typeface="Calibri" panose="020F0502020204030204" pitchFamily="34" charset="0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 dirty="0">
              <a:solidFill>
                <a:schemeClr val="bg1">
                  <a:lumMod val="50000"/>
                </a:schemeClr>
              </a:solidFill>
              <a:latin typeface="Trebuchet MS" panose="020B0603020202020204" pitchFamily="34" charset="0"/>
              <a:ea typeface="+mn-ea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sp>
        <p:nvSpPr>
          <p:cNvPr id="15" name="Copyright" hidden="1"/>
          <p:cNvSpPr txBox="1"/>
          <p:nvPr/>
        </p:nvSpPr>
        <p:spPr>
          <a:xfrm rot="16200000">
            <a:off x="6448083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Copyright © 2019 by The VSMPO, Inc. All rights reserved.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581538" y="1785600"/>
            <a:ext cx="4567391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>
                <a:solidFill>
                  <a:schemeClr val="bg1"/>
                </a:solidFill>
                <a:latin typeface="Circe" panose="020B0502020203020203" pitchFamily="34" charset="-52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6" name="FooterSimple" hidden="1"/>
          <p:cNvSpPr txBox="1"/>
          <p:nvPr>
            <p:custDataLst>
              <p:tags r:id="rId2"/>
            </p:custDataLst>
          </p:nvPr>
        </p:nvSpPr>
        <p:spPr>
          <a:xfrm rot="16200000">
            <a:off x="7532634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About VSMPO.pptx</a:t>
            </a:r>
          </a:p>
        </p:txBody>
      </p:sp>
    </p:spTree>
    <p:extLst>
      <p:ext uri="{BB962C8B-B14F-4D97-AF65-F5344CB8AC3E}">
        <p14:creationId xmlns="" xmlns:p14="http://schemas.microsoft.com/office/powerpoint/2010/main" val="6328090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Blue two third">
    <p:bg bwMode="grayWhite">
      <p:bgPr>
        <a:gradFill>
          <a:gsLst>
            <a:gs pos="0">
              <a:srgbClr val="273873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412502285"/>
              </p:ext>
            </p:extLst>
          </p:nvPr>
        </p:nvGraphicFramePr>
        <p:xfrm>
          <a:off x="1192" y="1590"/>
          <a:ext cx="1190" cy="1587"/>
        </p:xfrm>
        <a:graphic>
          <a:graphicData uri="http://schemas.openxmlformats.org/presentationml/2006/ole">
            <p:oleObj spid="_x0000_s25602" name="Слайд think-cell" r:id="rId4" imgW="360" imgH="360" progId="">
              <p:embed/>
            </p:oleObj>
          </a:graphicData>
        </a:graphic>
      </p:graphicFrame>
      <p:pic>
        <p:nvPicPr>
          <p:cNvPr id="64" name="Shadow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5452714" y="0"/>
            <a:ext cx="384878" cy="6858000"/>
          </a:xfrm>
          <a:prstGeom prst="rect">
            <a:avLst/>
          </a:prstGeom>
        </p:spPr>
      </p:pic>
      <p:sp>
        <p:nvSpPr>
          <p:cNvPr id="66" name="PanelGray"/>
          <p:cNvSpPr/>
          <p:nvPr/>
        </p:nvSpPr>
        <p:spPr bwMode="gray">
          <a:xfrm>
            <a:off x="5830892" y="0"/>
            <a:ext cx="3313108" cy="6858000"/>
          </a:xfrm>
          <a:custGeom>
            <a:avLst/>
            <a:gdLst>
              <a:gd name="connsiteX0" fmla="*/ 0 w 3584692"/>
              <a:gd name="connsiteY0" fmla="*/ 0 h 6858000"/>
              <a:gd name="connsiteX1" fmla="*/ 3584692 w 3584692"/>
              <a:gd name="connsiteY1" fmla="*/ 0 h 6858000"/>
              <a:gd name="connsiteX2" fmla="*/ 3584692 w 3584692"/>
              <a:gd name="connsiteY2" fmla="*/ 6858000 h 6858000"/>
              <a:gd name="connsiteX3" fmla="*/ 0 w 358469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4692" h="6858000">
                <a:moveTo>
                  <a:pt x="0" y="0"/>
                </a:moveTo>
                <a:lnTo>
                  <a:pt x="3584692" y="0"/>
                </a:lnTo>
                <a:lnTo>
                  <a:pt x="358469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lvl="0"/>
            <a:endParaRPr lang="en-US" sz="1200" dirty="0">
              <a:solidFill>
                <a:schemeClr val="bg1"/>
              </a:solidFill>
              <a:latin typeface="Trebuchet MS" panose="020B0603020202020204" pitchFamily="34" charset="0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5832000" y="0"/>
            <a:ext cx="331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2880" tIns="914400" rIns="182880" bIns="914400"/>
          <a:lstStyle>
            <a:lvl1pPr algn="ctr">
              <a:defRPr sz="1800">
                <a:solidFill>
                  <a:schemeClr val="tx1"/>
                </a:solidFill>
                <a:latin typeface="Circe" panose="020B0502020203020203" pitchFamily="34" charset="-52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icon below to insert an image or remove this placeholder to use the whitespace in another way</a:t>
            </a:r>
          </a:p>
        </p:txBody>
      </p:sp>
      <p:sp>
        <p:nvSpPr>
          <p:cNvPr id="13" name="Page"/>
          <p:cNvSpPr txBox="1"/>
          <p:nvPr/>
        </p:nvSpPr>
        <p:spPr>
          <a:xfrm>
            <a:off x="8264493" y="6405036"/>
            <a:ext cx="28575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ea typeface="+mn-ea"/>
                <a:cs typeface="Calibri" panose="020F0502020204030204" pitchFamily="34" charset="0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 dirty="0">
              <a:solidFill>
                <a:schemeClr val="bg1">
                  <a:lumMod val="50000"/>
                </a:schemeClr>
              </a:solidFill>
              <a:latin typeface="Trebuchet MS" panose="020B0603020202020204" pitchFamily="34" charset="0"/>
              <a:ea typeface="+mn-ea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sp>
        <p:nvSpPr>
          <p:cNvPr id="15" name="Copyright" hidden="1"/>
          <p:cNvSpPr txBox="1"/>
          <p:nvPr/>
        </p:nvSpPr>
        <p:spPr>
          <a:xfrm rot="16200000">
            <a:off x="6448083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Copyright © 2019 by The VSMPO, Inc. All rights reserved.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581538" y="1785600"/>
            <a:ext cx="4567391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>
                <a:solidFill>
                  <a:schemeClr val="bg1"/>
                </a:solidFill>
                <a:latin typeface="Circe" panose="020B0502020203020203" pitchFamily="34" charset="-52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6" name="FooterSimple" hidden="1"/>
          <p:cNvSpPr txBox="1"/>
          <p:nvPr>
            <p:custDataLst>
              <p:tags r:id="rId2"/>
            </p:custDataLst>
          </p:nvPr>
        </p:nvSpPr>
        <p:spPr>
          <a:xfrm rot="16200000">
            <a:off x="7532634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About VSMPO.pptx</a:t>
            </a:r>
          </a:p>
        </p:txBody>
      </p:sp>
    </p:spTree>
    <p:extLst>
      <p:ext uri="{BB962C8B-B14F-4D97-AF65-F5344CB8AC3E}">
        <p14:creationId xmlns="" xmlns:p14="http://schemas.microsoft.com/office/powerpoint/2010/main" val="2538360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White one third reversed">
    <p:bg>
      <p:bgPr>
        <a:gradFill>
          <a:gsLst>
            <a:gs pos="0">
              <a:srgbClr val="273873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080430802"/>
              </p:ext>
            </p:extLst>
          </p:nvPr>
        </p:nvGraphicFramePr>
        <p:xfrm>
          <a:off x="1192" y="1590"/>
          <a:ext cx="1190" cy="1587"/>
        </p:xfrm>
        <a:graphic>
          <a:graphicData uri="http://schemas.openxmlformats.org/presentationml/2006/ole">
            <p:oleObj spid="_x0000_s26626" name="Слайд think-cell" r:id="rId4" imgW="360" imgH="360" progId="">
              <p:embed/>
            </p:oleObj>
          </a:graphicData>
        </a:graphic>
      </p:graphicFrame>
      <p:pic>
        <p:nvPicPr>
          <p:cNvPr id="16" name="Shadow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V="1">
            <a:off x="3337345" y="0"/>
            <a:ext cx="385477" cy="6858000"/>
          </a:xfrm>
          <a:prstGeom prst="rect">
            <a:avLst/>
          </a:prstGeom>
        </p:spPr>
      </p:pic>
      <p:sp>
        <p:nvSpPr>
          <p:cNvPr id="26" name="PanelGray"/>
          <p:cNvSpPr/>
          <p:nvPr/>
        </p:nvSpPr>
        <p:spPr bwMode="white">
          <a:xfrm>
            <a:off x="1" y="0"/>
            <a:ext cx="333734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Trebuchet MS" panose="020B0603020202020204" pitchFamily="34" charset="0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sp>
        <p:nvSpPr>
          <p:cNvPr id="20" name="Page"/>
          <p:cNvSpPr txBox="1"/>
          <p:nvPr/>
        </p:nvSpPr>
        <p:spPr>
          <a:xfrm>
            <a:off x="8264493" y="6405036"/>
            <a:ext cx="28575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Calibri" panose="020F0502020204030204" pitchFamily="34" charset="0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sp>
        <p:nvSpPr>
          <p:cNvPr id="25" name="Copyright" hidden="1"/>
          <p:cNvSpPr txBox="1"/>
          <p:nvPr/>
        </p:nvSpPr>
        <p:spPr>
          <a:xfrm rot="16200000">
            <a:off x="644808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Copyright © 2019 by The VSMPO, Inc. All rights reserved.</a:t>
            </a:r>
          </a:p>
        </p:txBody>
      </p:sp>
      <p:sp>
        <p:nvSpPr>
          <p:cNvPr id="11" name="FooterSimple" hidden="1"/>
          <p:cNvSpPr txBox="1"/>
          <p:nvPr>
            <p:custDataLst>
              <p:tags r:id="rId2"/>
            </p:custDataLst>
          </p:nvPr>
        </p:nvSpPr>
        <p:spPr>
          <a:xfrm rot="16200000">
            <a:off x="7532634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About VSMPO.pptx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xmlns="" id="{4090A2B4-97FD-4D7B-AA32-DB358D64D2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" y="0"/>
            <a:ext cx="3337346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2880" tIns="914400" rIns="182880" bIns="914400"/>
          <a:lstStyle>
            <a:lvl1pPr algn="ctr">
              <a:defRPr sz="1800">
                <a:solidFill>
                  <a:schemeClr val="tx1"/>
                </a:solidFill>
                <a:latin typeface="Circe" panose="020B0502020203020203" pitchFamily="34" charset="-52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icon below to insert an image or remove this placeholder to use the whitespace in another way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BE691655-BB15-4313-B479-5565931205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White">
          <a:xfrm>
            <a:off x="3982852" y="1785600"/>
            <a:ext cx="4567391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>
                <a:solidFill>
                  <a:schemeClr val="bg1"/>
                </a:solidFill>
                <a:latin typeface="Circe" panose="020B0502020203020203" pitchFamily="34" charset="-52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="" xmlns:p14="http://schemas.microsoft.com/office/powerpoint/2010/main" val="4325981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eft arrow">
    <p:bg>
      <p:bgPr>
        <a:gradFill>
          <a:gsLst>
            <a:gs pos="0">
              <a:srgbClr val="273873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92913863"/>
              </p:ext>
            </p:extLst>
          </p:nvPr>
        </p:nvGraphicFramePr>
        <p:xfrm>
          <a:off x="1192" y="1590"/>
          <a:ext cx="1190" cy="1587"/>
        </p:xfrm>
        <a:graphic>
          <a:graphicData uri="http://schemas.openxmlformats.org/presentationml/2006/ole">
            <p:oleObj spid="_x0000_s27650" name="Слайд think-cell" r:id="rId4" imgW="360" imgH="360" progId="">
              <p:embed/>
            </p:oleObj>
          </a:graphicData>
        </a:graphic>
      </p:graphicFrame>
      <p:pic>
        <p:nvPicPr>
          <p:cNvPr id="107" name="Shado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3463" y="3594368"/>
            <a:ext cx="1260231" cy="33829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ArrowPanelGray"/>
          <p:cNvSpPr/>
          <p:nvPr/>
        </p:nvSpPr>
        <p:spPr bwMode="ltGray">
          <a:xfrm>
            <a:off x="0" y="0"/>
            <a:ext cx="3099185" cy="6859310"/>
          </a:xfrm>
          <a:custGeom>
            <a:avLst/>
            <a:gdLst>
              <a:gd name="connsiteX0" fmla="*/ 0 w 3357450"/>
              <a:gd name="connsiteY0" fmla="*/ 0 h 6859310"/>
              <a:gd name="connsiteX1" fmla="*/ 255600 w 3357450"/>
              <a:gd name="connsiteY1" fmla="*/ 0 h 6859310"/>
              <a:gd name="connsiteX2" fmla="*/ 255600 w 3357450"/>
              <a:gd name="connsiteY2" fmla="*/ 1310 h 6859310"/>
              <a:gd name="connsiteX3" fmla="*/ 2534071 w 3357450"/>
              <a:gd name="connsiteY3" fmla="*/ 1310 h 6859310"/>
              <a:gd name="connsiteX4" fmla="*/ 3357450 w 3357450"/>
              <a:gd name="connsiteY4" fmla="*/ 3430310 h 6859310"/>
              <a:gd name="connsiteX5" fmla="*/ 2534071 w 3357450"/>
              <a:gd name="connsiteY5" fmla="*/ 6859310 h 6859310"/>
              <a:gd name="connsiteX6" fmla="*/ 3600 w 3357450"/>
              <a:gd name="connsiteY6" fmla="*/ 6859310 h 6859310"/>
              <a:gd name="connsiteX7" fmla="*/ 3600 w 3357450"/>
              <a:gd name="connsiteY7" fmla="*/ 6858000 h 6859310"/>
              <a:gd name="connsiteX8" fmla="*/ 0 w 3357450"/>
              <a:gd name="connsiteY8" fmla="*/ 6858000 h 6859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57450" h="6859310">
                <a:moveTo>
                  <a:pt x="0" y="0"/>
                </a:moveTo>
                <a:lnTo>
                  <a:pt x="255600" y="0"/>
                </a:lnTo>
                <a:lnTo>
                  <a:pt x="255600" y="1310"/>
                </a:lnTo>
                <a:lnTo>
                  <a:pt x="2534071" y="1310"/>
                </a:lnTo>
                <a:lnTo>
                  <a:pt x="3357450" y="3430310"/>
                </a:lnTo>
                <a:lnTo>
                  <a:pt x="2534071" y="6859310"/>
                </a:lnTo>
                <a:lnTo>
                  <a:pt x="3600" y="6859310"/>
                </a:lnTo>
                <a:lnTo>
                  <a:pt x="36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Circe" panose="020B0502020203020203" pitchFamily="34" charset="-52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sp>
        <p:nvSpPr>
          <p:cNvPr id="12" name="Page"/>
          <p:cNvSpPr txBox="1"/>
          <p:nvPr/>
        </p:nvSpPr>
        <p:spPr>
          <a:xfrm>
            <a:off x="8264493" y="6405036"/>
            <a:ext cx="28575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Calibri" panose="020F0502020204030204" pitchFamily="34" charset="0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sp>
        <p:nvSpPr>
          <p:cNvPr id="19" name="Copyright" hidden="1"/>
          <p:cNvSpPr txBox="1"/>
          <p:nvPr/>
        </p:nvSpPr>
        <p:spPr>
          <a:xfrm rot="16200000">
            <a:off x="644808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Copyright © 2019 by The VSMPO, Inc. All rights reserved.</a:t>
            </a:r>
          </a:p>
        </p:txBody>
      </p:sp>
      <p:sp>
        <p:nvSpPr>
          <p:cNvPr id="17" name="Title 2"/>
          <p:cNvSpPr>
            <a:spLocks noGrp="1"/>
          </p:cNvSpPr>
          <p:nvPr>
            <p:ph type="title" hasCustomPrompt="1"/>
          </p:nvPr>
        </p:nvSpPr>
        <p:spPr>
          <a:xfrm>
            <a:off x="581539" y="2680200"/>
            <a:ext cx="1831662" cy="14976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800">
                <a:solidFill>
                  <a:srgbClr val="273873"/>
                </a:solidFill>
                <a:latin typeface="Circe" panose="020B0502020203020203" pitchFamily="34" charset="-52"/>
                <a:sym typeface="Trebuchet MS" panose="020B0603020202020204" pitchFamily="34" charset="0"/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Click to add title</a:t>
            </a:r>
          </a:p>
        </p:txBody>
      </p:sp>
      <p:sp>
        <p:nvSpPr>
          <p:cNvPr id="10" name="FooterSimple" hidden="1"/>
          <p:cNvSpPr txBox="1"/>
          <p:nvPr>
            <p:custDataLst>
              <p:tags r:id="rId2"/>
            </p:custDataLst>
          </p:nvPr>
        </p:nvSpPr>
        <p:spPr>
          <a:xfrm rot="16200000">
            <a:off x="7532634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About VSMPO.pptx</a:t>
            </a:r>
          </a:p>
        </p:txBody>
      </p:sp>
    </p:spTree>
    <p:extLst>
      <p:ext uri="{BB962C8B-B14F-4D97-AF65-F5344CB8AC3E}">
        <p14:creationId xmlns="" xmlns:p14="http://schemas.microsoft.com/office/powerpoint/2010/main" val="41672577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ue left arrow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362719510"/>
              </p:ext>
            </p:extLst>
          </p:nvPr>
        </p:nvGraphicFramePr>
        <p:xfrm>
          <a:off x="1192" y="1590"/>
          <a:ext cx="1190" cy="1587"/>
        </p:xfrm>
        <a:graphic>
          <a:graphicData uri="http://schemas.openxmlformats.org/presentationml/2006/ole">
            <p:oleObj spid="_x0000_s28674" name="Слайд think-cell" r:id="rId4" imgW="360" imgH="360" progId="">
              <p:embed/>
            </p:oleObj>
          </a:graphicData>
        </a:graphic>
      </p:graphicFrame>
      <p:sp>
        <p:nvSpPr>
          <p:cNvPr id="61" name="ArrowPanelGray"/>
          <p:cNvSpPr/>
          <p:nvPr/>
        </p:nvSpPr>
        <p:spPr bwMode="ltGray">
          <a:xfrm>
            <a:off x="0" y="0"/>
            <a:ext cx="3099185" cy="6859310"/>
          </a:xfrm>
          <a:custGeom>
            <a:avLst/>
            <a:gdLst>
              <a:gd name="connsiteX0" fmla="*/ 0 w 3357450"/>
              <a:gd name="connsiteY0" fmla="*/ 0 h 6859310"/>
              <a:gd name="connsiteX1" fmla="*/ 255600 w 3357450"/>
              <a:gd name="connsiteY1" fmla="*/ 0 h 6859310"/>
              <a:gd name="connsiteX2" fmla="*/ 255600 w 3357450"/>
              <a:gd name="connsiteY2" fmla="*/ 1310 h 6859310"/>
              <a:gd name="connsiteX3" fmla="*/ 2534071 w 3357450"/>
              <a:gd name="connsiteY3" fmla="*/ 1310 h 6859310"/>
              <a:gd name="connsiteX4" fmla="*/ 3357450 w 3357450"/>
              <a:gd name="connsiteY4" fmla="*/ 3430310 h 6859310"/>
              <a:gd name="connsiteX5" fmla="*/ 2534071 w 3357450"/>
              <a:gd name="connsiteY5" fmla="*/ 6859310 h 6859310"/>
              <a:gd name="connsiteX6" fmla="*/ 3600 w 3357450"/>
              <a:gd name="connsiteY6" fmla="*/ 6859310 h 6859310"/>
              <a:gd name="connsiteX7" fmla="*/ 3600 w 3357450"/>
              <a:gd name="connsiteY7" fmla="*/ 6858000 h 6859310"/>
              <a:gd name="connsiteX8" fmla="*/ 0 w 3357450"/>
              <a:gd name="connsiteY8" fmla="*/ 6858000 h 6859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57450" h="6859310">
                <a:moveTo>
                  <a:pt x="0" y="0"/>
                </a:moveTo>
                <a:lnTo>
                  <a:pt x="255600" y="0"/>
                </a:lnTo>
                <a:lnTo>
                  <a:pt x="255600" y="1310"/>
                </a:lnTo>
                <a:lnTo>
                  <a:pt x="2534071" y="1310"/>
                </a:lnTo>
                <a:lnTo>
                  <a:pt x="3357450" y="3430310"/>
                </a:lnTo>
                <a:lnTo>
                  <a:pt x="2534071" y="6859310"/>
                </a:lnTo>
                <a:lnTo>
                  <a:pt x="3600" y="6859310"/>
                </a:lnTo>
                <a:lnTo>
                  <a:pt x="360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rgbClr val="273873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Circe" panose="020B0502020203020203" pitchFamily="34" charset="-52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581539" y="2680199"/>
            <a:ext cx="1831662" cy="1497600"/>
          </a:xfrm>
        </p:spPr>
        <p:txBody>
          <a:bodyPr anchor="ctr" anchorCtr="0">
            <a:noAutofit/>
          </a:bodyPr>
          <a:lstStyle>
            <a:lvl1pPr>
              <a:defRPr sz="2800">
                <a:solidFill>
                  <a:srgbClr val="FFFFFF"/>
                </a:solidFill>
                <a:latin typeface="Circe" panose="020B0502020203020203" pitchFamily="34" charset="-52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Page"/>
          <p:cNvSpPr txBox="1"/>
          <p:nvPr/>
        </p:nvSpPr>
        <p:spPr>
          <a:xfrm>
            <a:off x="8264493" y="6405036"/>
            <a:ext cx="28575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ea typeface="+mn-ea"/>
                <a:cs typeface="Calibri" panose="020F0502020204030204" pitchFamily="34" charset="0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Trebuchet MS" panose="020B0603020202020204" pitchFamily="34" charset="0"/>
              <a:ea typeface="+mn-ea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sp>
        <p:nvSpPr>
          <p:cNvPr id="16" name="Copyright" hidden="1"/>
          <p:cNvSpPr txBox="1"/>
          <p:nvPr/>
        </p:nvSpPr>
        <p:spPr>
          <a:xfrm rot="16200000">
            <a:off x="6448080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Copyright © 2019 by The VSMPO, Inc. All rights reserved.</a:t>
            </a:r>
          </a:p>
        </p:txBody>
      </p:sp>
      <p:sp>
        <p:nvSpPr>
          <p:cNvPr id="18" name="FooterSimple" hidden="1"/>
          <p:cNvSpPr txBox="1"/>
          <p:nvPr>
            <p:custDataLst>
              <p:tags r:id="rId2"/>
            </p:custDataLst>
          </p:nvPr>
        </p:nvSpPr>
        <p:spPr>
          <a:xfrm rot="16200000">
            <a:off x="7532634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About VSMPO.pptx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 rot="120000">
            <a:off x="1301049" y="3402829"/>
            <a:ext cx="2487384" cy="34617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550024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rrow one third">
    <p:bg>
      <p:bgPr>
        <a:gradFill>
          <a:gsLst>
            <a:gs pos="0">
              <a:srgbClr val="273873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839237688"/>
              </p:ext>
            </p:extLst>
          </p:nvPr>
        </p:nvGraphicFramePr>
        <p:xfrm>
          <a:off x="1192" y="1590"/>
          <a:ext cx="1190" cy="1587"/>
        </p:xfrm>
        <a:graphic>
          <a:graphicData uri="http://schemas.openxmlformats.org/presentationml/2006/ole">
            <p:oleObj spid="_x0000_s29698" name="Слайд think-cell" r:id="rId4" imgW="360" imgH="360" progId="">
              <p:embed/>
            </p:oleObj>
          </a:graphicData>
        </a:graphic>
      </p:graphicFrame>
      <p:pic>
        <p:nvPicPr>
          <p:cNvPr id="61" name="Shado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3942" y="3395663"/>
            <a:ext cx="1198685" cy="3571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ArrowPanelGray"/>
          <p:cNvSpPr>
            <a:spLocks noChangeArrowheads="1"/>
          </p:cNvSpPr>
          <p:nvPr/>
        </p:nvSpPr>
        <p:spPr bwMode="auto">
          <a:xfrm>
            <a:off x="-1" y="0"/>
            <a:ext cx="4118269" cy="6858000"/>
          </a:xfrm>
          <a:custGeom>
            <a:avLst/>
            <a:gdLst>
              <a:gd name="connsiteX0" fmla="*/ 0 w 4461458"/>
              <a:gd name="connsiteY0" fmla="*/ 0 h 6858000"/>
              <a:gd name="connsiteX1" fmla="*/ 7374 w 4461458"/>
              <a:gd name="connsiteY1" fmla="*/ 0 h 6858000"/>
              <a:gd name="connsiteX2" fmla="*/ 267399 w 4461458"/>
              <a:gd name="connsiteY2" fmla="*/ 0 h 6858000"/>
              <a:gd name="connsiteX3" fmla="*/ 3759269 w 4461458"/>
              <a:gd name="connsiteY3" fmla="*/ 0 h 6858000"/>
              <a:gd name="connsiteX4" fmla="*/ 4461458 w 4461458"/>
              <a:gd name="connsiteY4" fmla="*/ 3429000 h 6858000"/>
              <a:gd name="connsiteX5" fmla="*/ 3759269 w 4461458"/>
              <a:gd name="connsiteY5" fmla="*/ 6858000 h 6858000"/>
              <a:gd name="connsiteX6" fmla="*/ 267399 w 4461458"/>
              <a:gd name="connsiteY6" fmla="*/ 6858000 h 6858000"/>
              <a:gd name="connsiteX7" fmla="*/ 7374 w 4461458"/>
              <a:gd name="connsiteY7" fmla="*/ 6858000 h 6858000"/>
              <a:gd name="connsiteX8" fmla="*/ 0 w 4461458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61458" h="6858000">
                <a:moveTo>
                  <a:pt x="0" y="0"/>
                </a:moveTo>
                <a:lnTo>
                  <a:pt x="7374" y="0"/>
                </a:lnTo>
                <a:lnTo>
                  <a:pt x="267399" y="0"/>
                </a:lnTo>
                <a:lnTo>
                  <a:pt x="3759269" y="0"/>
                </a:lnTo>
                <a:lnTo>
                  <a:pt x="4461458" y="3429000"/>
                </a:lnTo>
                <a:lnTo>
                  <a:pt x="3759269" y="6858000"/>
                </a:lnTo>
                <a:lnTo>
                  <a:pt x="267399" y="6858000"/>
                </a:lnTo>
                <a:lnTo>
                  <a:pt x="73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Circe" panose="020B0502020203020203" pitchFamily="34" charset="-52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sp>
        <p:nvSpPr>
          <p:cNvPr id="5" name="Page"/>
          <p:cNvSpPr txBox="1"/>
          <p:nvPr/>
        </p:nvSpPr>
        <p:spPr>
          <a:xfrm>
            <a:off x="8264493" y="6405036"/>
            <a:ext cx="28575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Calibri" panose="020F0502020204030204" pitchFamily="34" charset="0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 dirty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sp>
        <p:nvSpPr>
          <p:cNvPr id="12" name="Copyright" hidden="1"/>
          <p:cNvSpPr txBox="1"/>
          <p:nvPr/>
        </p:nvSpPr>
        <p:spPr>
          <a:xfrm rot="16200000">
            <a:off x="644808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Copyright © 2019 by The VSMPO, Inc. All rights reserved.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81539" y="1785600"/>
            <a:ext cx="2965846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0">
                <a:solidFill>
                  <a:srgbClr val="273873"/>
                </a:solidFill>
                <a:latin typeface="Circe" panose="020B0502020203020203" pitchFamily="34" charset="-52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FooterSimple" hidden="1"/>
          <p:cNvSpPr txBox="1"/>
          <p:nvPr>
            <p:custDataLst>
              <p:tags r:id="rId2"/>
            </p:custDataLst>
          </p:nvPr>
        </p:nvSpPr>
        <p:spPr>
          <a:xfrm rot="16200000">
            <a:off x="7532634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About VSMPO.pptx</a:t>
            </a:r>
          </a:p>
        </p:txBody>
      </p:sp>
    </p:spTree>
    <p:extLst>
      <p:ext uri="{BB962C8B-B14F-4D97-AF65-F5344CB8AC3E}">
        <p14:creationId xmlns="" xmlns:p14="http://schemas.microsoft.com/office/powerpoint/2010/main" val="20092082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ue arrow one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735027695"/>
              </p:ext>
            </p:extLst>
          </p:nvPr>
        </p:nvGraphicFramePr>
        <p:xfrm>
          <a:off x="1192" y="1590"/>
          <a:ext cx="1190" cy="1587"/>
        </p:xfrm>
        <a:graphic>
          <a:graphicData uri="http://schemas.openxmlformats.org/presentationml/2006/ole">
            <p:oleObj spid="_x0000_s30722" name="Слайд think-cell" r:id="rId4" imgW="360" imgH="360" progId="">
              <p:embed/>
            </p:oleObj>
          </a:graphicData>
        </a:graphic>
      </p:graphicFrame>
      <p:sp>
        <p:nvSpPr>
          <p:cNvPr id="63" name="ArrowPanelGray"/>
          <p:cNvSpPr>
            <a:spLocks noChangeArrowheads="1"/>
          </p:cNvSpPr>
          <p:nvPr/>
        </p:nvSpPr>
        <p:spPr bwMode="auto">
          <a:xfrm>
            <a:off x="-1" y="0"/>
            <a:ext cx="4118269" cy="6858000"/>
          </a:xfrm>
          <a:custGeom>
            <a:avLst/>
            <a:gdLst>
              <a:gd name="connsiteX0" fmla="*/ 0 w 4461458"/>
              <a:gd name="connsiteY0" fmla="*/ 0 h 6858000"/>
              <a:gd name="connsiteX1" fmla="*/ 7374 w 4461458"/>
              <a:gd name="connsiteY1" fmla="*/ 0 h 6858000"/>
              <a:gd name="connsiteX2" fmla="*/ 267399 w 4461458"/>
              <a:gd name="connsiteY2" fmla="*/ 0 h 6858000"/>
              <a:gd name="connsiteX3" fmla="*/ 3759269 w 4461458"/>
              <a:gd name="connsiteY3" fmla="*/ 0 h 6858000"/>
              <a:gd name="connsiteX4" fmla="*/ 4461458 w 4461458"/>
              <a:gd name="connsiteY4" fmla="*/ 3429000 h 6858000"/>
              <a:gd name="connsiteX5" fmla="*/ 3759269 w 4461458"/>
              <a:gd name="connsiteY5" fmla="*/ 6858000 h 6858000"/>
              <a:gd name="connsiteX6" fmla="*/ 267399 w 4461458"/>
              <a:gd name="connsiteY6" fmla="*/ 6858000 h 6858000"/>
              <a:gd name="connsiteX7" fmla="*/ 7374 w 4461458"/>
              <a:gd name="connsiteY7" fmla="*/ 6858000 h 6858000"/>
              <a:gd name="connsiteX8" fmla="*/ 0 w 4461458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61458" h="6858000">
                <a:moveTo>
                  <a:pt x="0" y="0"/>
                </a:moveTo>
                <a:lnTo>
                  <a:pt x="7374" y="0"/>
                </a:lnTo>
                <a:lnTo>
                  <a:pt x="267399" y="0"/>
                </a:lnTo>
                <a:lnTo>
                  <a:pt x="3759269" y="0"/>
                </a:lnTo>
                <a:lnTo>
                  <a:pt x="4461458" y="3429000"/>
                </a:lnTo>
                <a:lnTo>
                  <a:pt x="3759269" y="6858000"/>
                </a:lnTo>
                <a:lnTo>
                  <a:pt x="267399" y="6858000"/>
                </a:lnTo>
                <a:lnTo>
                  <a:pt x="7374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Trebuchet MS" panose="020B0603020202020204" pitchFamily="34" charset="0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81539" y="1785600"/>
            <a:ext cx="2965846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0">
                <a:solidFill>
                  <a:srgbClr val="FFFFFF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Page"/>
          <p:cNvSpPr txBox="1"/>
          <p:nvPr/>
        </p:nvSpPr>
        <p:spPr>
          <a:xfrm>
            <a:off x="8264493" y="6405036"/>
            <a:ext cx="28575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ea typeface="+mn-ea"/>
                <a:cs typeface="Calibri" panose="020F0502020204030204" pitchFamily="34" charset="0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Trebuchet MS" panose="020B0603020202020204" pitchFamily="34" charset="0"/>
              <a:ea typeface="+mn-ea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sp>
        <p:nvSpPr>
          <p:cNvPr id="16" name="Copyright" hidden="1"/>
          <p:cNvSpPr txBox="1"/>
          <p:nvPr/>
        </p:nvSpPr>
        <p:spPr>
          <a:xfrm rot="16200000">
            <a:off x="6448080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Copyright © 2019 by The VSMPO, Inc. All rights reserved.</a:t>
            </a:r>
          </a:p>
        </p:txBody>
      </p:sp>
      <p:sp>
        <p:nvSpPr>
          <p:cNvPr id="17" name="FooterSimple" hidden="1"/>
          <p:cNvSpPr txBox="1"/>
          <p:nvPr>
            <p:custDataLst>
              <p:tags r:id="rId2"/>
            </p:custDataLst>
          </p:nvPr>
        </p:nvSpPr>
        <p:spPr>
          <a:xfrm rot="16200000">
            <a:off x="7532634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About VSMPO.pptx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2385805" y="3416300"/>
            <a:ext cx="2487384" cy="34417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971537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rrow half">
    <p:bg>
      <p:bgPr>
        <a:gradFill>
          <a:gsLst>
            <a:gs pos="0">
              <a:srgbClr val="273873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158759928"/>
              </p:ext>
            </p:extLst>
          </p:nvPr>
        </p:nvGraphicFramePr>
        <p:xfrm>
          <a:off x="1192" y="1590"/>
          <a:ext cx="1190" cy="1587"/>
        </p:xfrm>
        <a:graphic>
          <a:graphicData uri="http://schemas.openxmlformats.org/presentationml/2006/ole">
            <p:oleObj spid="_x0000_s31746" name="Слайд think-cell" r:id="rId4" imgW="360" imgH="360" progId="">
              <p:embed/>
            </p:oleObj>
          </a:graphicData>
        </a:graphic>
      </p:graphicFrame>
      <p:pic>
        <p:nvPicPr>
          <p:cNvPr id="62" name="Shado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0397" y="3594368"/>
            <a:ext cx="1260231" cy="33829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ArrowPanelGray"/>
          <p:cNvSpPr/>
          <p:nvPr/>
        </p:nvSpPr>
        <p:spPr bwMode="white">
          <a:xfrm>
            <a:off x="2" y="0"/>
            <a:ext cx="4819432" cy="6858000"/>
          </a:xfrm>
          <a:custGeom>
            <a:avLst/>
            <a:gdLst>
              <a:gd name="connsiteX0" fmla="*/ 0 w 5221051"/>
              <a:gd name="connsiteY0" fmla="*/ 0 h 6858000"/>
              <a:gd name="connsiteX1" fmla="*/ 4397672 w 5221051"/>
              <a:gd name="connsiteY1" fmla="*/ 0 h 6858000"/>
              <a:gd name="connsiteX2" fmla="*/ 5221051 w 5221051"/>
              <a:gd name="connsiteY2" fmla="*/ 3429000 h 6858000"/>
              <a:gd name="connsiteX3" fmla="*/ 4397672 w 5221051"/>
              <a:gd name="connsiteY3" fmla="*/ 6858000 h 6858000"/>
              <a:gd name="connsiteX4" fmla="*/ 0 w 5221051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21051" h="6858000">
                <a:moveTo>
                  <a:pt x="0" y="0"/>
                </a:moveTo>
                <a:lnTo>
                  <a:pt x="4397672" y="0"/>
                </a:lnTo>
                <a:lnTo>
                  <a:pt x="5221051" y="3429000"/>
                </a:lnTo>
                <a:lnTo>
                  <a:pt x="439767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Circe" panose="020B0502020203020203" pitchFamily="34" charset="-52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sp>
        <p:nvSpPr>
          <p:cNvPr id="15" name="Page"/>
          <p:cNvSpPr txBox="1"/>
          <p:nvPr/>
        </p:nvSpPr>
        <p:spPr>
          <a:xfrm>
            <a:off x="8264493" y="6405036"/>
            <a:ext cx="28575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Calibri" panose="020F0502020204030204" pitchFamily="34" charset="0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sp>
        <p:nvSpPr>
          <p:cNvPr id="18" name="Copyright" hidden="1"/>
          <p:cNvSpPr txBox="1"/>
          <p:nvPr/>
        </p:nvSpPr>
        <p:spPr>
          <a:xfrm rot="16200000">
            <a:off x="644808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Copyright © 2019 by The VSMPO, Inc. All rights reserved.</a:t>
            </a: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581538" y="622801"/>
            <a:ext cx="3412754" cy="39857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>
                <a:solidFill>
                  <a:srgbClr val="273873"/>
                </a:solidFill>
                <a:latin typeface="Circe" panose="020B0502020203020203" pitchFamily="34" charset="-52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FooterSimple" hidden="1"/>
          <p:cNvSpPr txBox="1"/>
          <p:nvPr>
            <p:custDataLst>
              <p:tags r:id="rId2"/>
            </p:custDataLst>
          </p:nvPr>
        </p:nvSpPr>
        <p:spPr>
          <a:xfrm rot="16200000">
            <a:off x="7532634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About VSMPO.pptx</a:t>
            </a:r>
          </a:p>
        </p:txBody>
      </p:sp>
    </p:spTree>
    <p:extLst>
      <p:ext uri="{BB962C8B-B14F-4D97-AF65-F5344CB8AC3E}">
        <p14:creationId xmlns="" xmlns:p14="http://schemas.microsoft.com/office/powerpoint/2010/main" val="36928717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extLst mod="1">
    <p:ext uri="{DCECCB84-F9BA-43D5-87BE-67443E8EF086}">
      <p15:sldGuideLst xmlns=""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ue arrow half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010168665"/>
              </p:ext>
            </p:extLst>
          </p:nvPr>
        </p:nvGraphicFramePr>
        <p:xfrm>
          <a:off x="1192" y="1590"/>
          <a:ext cx="1190" cy="1587"/>
        </p:xfrm>
        <a:graphic>
          <a:graphicData uri="http://schemas.openxmlformats.org/presentationml/2006/ole">
            <p:oleObj spid="_x0000_s32770" name="Слайд think-cell" r:id="rId4" imgW="360" imgH="360" progId="">
              <p:embed/>
            </p:oleObj>
          </a:graphicData>
        </a:graphic>
      </p:graphicFrame>
      <p:sp>
        <p:nvSpPr>
          <p:cNvPr id="66" name="ArrowPanelGray"/>
          <p:cNvSpPr/>
          <p:nvPr/>
        </p:nvSpPr>
        <p:spPr bwMode="white">
          <a:xfrm>
            <a:off x="2" y="0"/>
            <a:ext cx="4819432" cy="6858000"/>
          </a:xfrm>
          <a:custGeom>
            <a:avLst/>
            <a:gdLst>
              <a:gd name="connsiteX0" fmla="*/ 0 w 5221051"/>
              <a:gd name="connsiteY0" fmla="*/ 0 h 6858000"/>
              <a:gd name="connsiteX1" fmla="*/ 4397672 w 5221051"/>
              <a:gd name="connsiteY1" fmla="*/ 0 h 6858000"/>
              <a:gd name="connsiteX2" fmla="*/ 5221051 w 5221051"/>
              <a:gd name="connsiteY2" fmla="*/ 3429000 h 6858000"/>
              <a:gd name="connsiteX3" fmla="*/ 4397672 w 5221051"/>
              <a:gd name="connsiteY3" fmla="*/ 6858000 h 6858000"/>
              <a:gd name="connsiteX4" fmla="*/ 0 w 5221051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21051" h="6858000">
                <a:moveTo>
                  <a:pt x="0" y="0"/>
                </a:moveTo>
                <a:lnTo>
                  <a:pt x="4397672" y="0"/>
                </a:lnTo>
                <a:lnTo>
                  <a:pt x="5221051" y="3429000"/>
                </a:lnTo>
                <a:lnTo>
                  <a:pt x="4397672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rgbClr val="273873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Circe" panose="020B0502020203020203" pitchFamily="34" charset="-52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581538" y="622801"/>
            <a:ext cx="3412754" cy="39857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>
                <a:solidFill>
                  <a:srgbClr val="FFFFFF"/>
                </a:solidFill>
                <a:latin typeface="Circe" panose="020B0502020203020203" pitchFamily="34" charset="-52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Page"/>
          <p:cNvSpPr txBox="1"/>
          <p:nvPr/>
        </p:nvSpPr>
        <p:spPr>
          <a:xfrm>
            <a:off x="8264493" y="6405036"/>
            <a:ext cx="28575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ea typeface="+mn-ea"/>
                <a:cs typeface="Calibri" panose="020F0502020204030204" pitchFamily="34" charset="0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Trebuchet MS" panose="020B0603020202020204" pitchFamily="34" charset="0"/>
              <a:ea typeface="+mn-ea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sp>
        <p:nvSpPr>
          <p:cNvPr id="14" name="Copyright" hidden="1"/>
          <p:cNvSpPr txBox="1"/>
          <p:nvPr/>
        </p:nvSpPr>
        <p:spPr>
          <a:xfrm rot="16200000">
            <a:off x="6448080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Copyright © 2019 by The VSMPO, Inc. All rights reserved.</a:t>
            </a:r>
          </a:p>
        </p:txBody>
      </p:sp>
      <p:sp>
        <p:nvSpPr>
          <p:cNvPr id="15" name="FooterSimple" hidden="1"/>
          <p:cNvSpPr txBox="1"/>
          <p:nvPr>
            <p:custDataLst>
              <p:tags r:id="rId2"/>
            </p:custDataLst>
          </p:nvPr>
        </p:nvSpPr>
        <p:spPr>
          <a:xfrm rot="16200000">
            <a:off x="7532634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About VSMPO.pptx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 rot="120000">
            <a:off x="3033319" y="3407804"/>
            <a:ext cx="2487384" cy="345655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7552089-8456-4CA4-B996-C47FAAA20D7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1504" y="299076"/>
            <a:ext cx="1601929" cy="6258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488836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extLst mod="1">
    <p:ext uri="{DCECCB84-F9BA-43D5-87BE-67443E8EF086}">
      <p15:sldGuideLst xmlns=""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rrow two third">
    <p:bg>
      <p:bgPr>
        <a:gradFill>
          <a:gsLst>
            <a:gs pos="0">
              <a:srgbClr val="273873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735437138"/>
              </p:ext>
            </p:extLst>
          </p:nvPr>
        </p:nvGraphicFramePr>
        <p:xfrm>
          <a:off x="1192" y="1590"/>
          <a:ext cx="1190" cy="1587"/>
        </p:xfrm>
        <a:graphic>
          <a:graphicData uri="http://schemas.openxmlformats.org/presentationml/2006/ole">
            <p:oleObj spid="_x0000_s33794" name="Слайд think-cell" r:id="rId4" imgW="360" imgH="360" progId="">
              <p:embed/>
            </p:oleObj>
          </a:graphicData>
        </a:graphic>
      </p:graphicFrame>
      <p:pic>
        <p:nvPicPr>
          <p:cNvPr id="62" name="Shado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6725" y="3594368"/>
            <a:ext cx="1260231" cy="33829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ArrowPanelGray"/>
          <p:cNvSpPr/>
          <p:nvPr/>
        </p:nvSpPr>
        <p:spPr bwMode="white">
          <a:xfrm>
            <a:off x="0" y="0"/>
            <a:ext cx="6279092" cy="6858000"/>
          </a:xfrm>
          <a:custGeom>
            <a:avLst/>
            <a:gdLst>
              <a:gd name="connsiteX0" fmla="*/ 0 w 6802350"/>
              <a:gd name="connsiteY0" fmla="*/ 0 h 6858000"/>
              <a:gd name="connsiteX1" fmla="*/ 6002090 w 6802350"/>
              <a:gd name="connsiteY1" fmla="*/ 0 h 6858000"/>
              <a:gd name="connsiteX2" fmla="*/ 6802350 w 6802350"/>
              <a:gd name="connsiteY2" fmla="*/ 3429000 h 6858000"/>
              <a:gd name="connsiteX3" fmla="*/ 6002090 w 6802350"/>
              <a:gd name="connsiteY3" fmla="*/ 6858000 h 6858000"/>
              <a:gd name="connsiteX4" fmla="*/ 0 w 680235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2350" h="6858000">
                <a:moveTo>
                  <a:pt x="0" y="0"/>
                </a:moveTo>
                <a:lnTo>
                  <a:pt x="6002090" y="0"/>
                </a:lnTo>
                <a:lnTo>
                  <a:pt x="6802350" y="3429000"/>
                </a:lnTo>
                <a:lnTo>
                  <a:pt x="60020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Circe" panose="020B0502020203020203" pitchFamily="34" charset="-52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sp>
        <p:nvSpPr>
          <p:cNvPr id="15" name="Page"/>
          <p:cNvSpPr txBox="1"/>
          <p:nvPr/>
        </p:nvSpPr>
        <p:spPr>
          <a:xfrm>
            <a:off x="8264493" y="6405036"/>
            <a:ext cx="28575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Calibri" panose="020F0502020204030204" pitchFamily="34" charset="0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sp>
        <p:nvSpPr>
          <p:cNvPr id="9" name="Copyright" hidden="1"/>
          <p:cNvSpPr txBox="1"/>
          <p:nvPr/>
        </p:nvSpPr>
        <p:spPr>
          <a:xfrm rot="16200000">
            <a:off x="644808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Copyright © 2019 by The VSMPO, Inc. All rights reserved.</a:t>
            </a: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581539" y="622801"/>
            <a:ext cx="4567614" cy="398571"/>
          </a:xfrm>
        </p:spPr>
        <p:txBody>
          <a:bodyPr/>
          <a:lstStyle>
            <a:lvl1pPr>
              <a:defRPr sz="2800">
                <a:solidFill>
                  <a:srgbClr val="273873"/>
                </a:solidFill>
                <a:latin typeface="Circe" panose="020B0502020203020203" pitchFamily="34" charset="-52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FooterSimple" hidden="1"/>
          <p:cNvSpPr txBox="1"/>
          <p:nvPr>
            <p:custDataLst>
              <p:tags r:id="rId2"/>
            </p:custDataLst>
          </p:nvPr>
        </p:nvSpPr>
        <p:spPr>
          <a:xfrm rot="16200000">
            <a:off x="7532634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About VSMPO.pptx</a:t>
            </a:r>
          </a:p>
        </p:txBody>
      </p:sp>
    </p:spTree>
    <p:extLst>
      <p:ext uri="{BB962C8B-B14F-4D97-AF65-F5344CB8AC3E}">
        <p14:creationId xmlns="" xmlns:p14="http://schemas.microsoft.com/office/powerpoint/2010/main" val="38002801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EB0E73B-67DC-4D24-898A-75D0EB5AE2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b="-626"/>
          <a:stretch/>
        </p:blipFill>
        <p:spPr>
          <a:xfrm>
            <a:off x="0" y="0"/>
            <a:ext cx="9144000" cy="6946900"/>
          </a:xfrm>
          <a:prstGeom prst="rect">
            <a:avLst/>
          </a:prstGeom>
        </p:spPr>
      </p:pic>
      <p:graphicFrame>
        <p:nvGraphicFramePr>
          <p:cNvPr id="6" name="Object 5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69326615"/>
              </p:ext>
            </p:extLst>
          </p:nvPr>
        </p:nvGraphicFramePr>
        <p:xfrm>
          <a:off x="1465" y="1589"/>
          <a:ext cx="1465" cy="1587"/>
        </p:xfrm>
        <a:graphic>
          <a:graphicData uri="http://schemas.openxmlformats.org/presentationml/2006/ole">
            <p:oleObj spid="_x0000_s7170" name="Слайд think-cell" r:id="rId4" imgW="360" imgH="360" progId="">
              <p:embed/>
            </p:oleObj>
          </a:graphicData>
        </a:graphic>
      </p:graphicFrame>
      <p:sp>
        <p:nvSpPr>
          <p:cNvPr id="7" name="PanelGreen">
            <a:extLst>
              <a:ext uri="{FF2B5EF4-FFF2-40B4-BE49-F238E27FC236}">
                <a16:creationId xmlns:a16="http://schemas.microsoft.com/office/drawing/2014/main" xmlns="" id="{A9DE2E54-FEDC-4E46-9F74-1E346B59A75C}"/>
              </a:ext>
            </a:extLst>
          </p:cNvPr>
          <p:cNvSpPr>
            <a:spLocks noChangeAspect="1"/>
          </p:cNvSpPr>
          <p:nvPr/>
        </p:nvSpPr>
        <p:spPr bwMode="black">
          <a:xfrm>
            <a:off x="581539" y="2202873"/>
            <a:ext cx="4986655" cy="3953127"/>
          </a:xfrm>
          <a:prstGeom prst="rect">
            <a:avLst/>
          </a:prstGeom>
          <a:gradFill flip="none" rotWithShape="1">
            <a:gsLst>
              <a:gs pos="0">
                <a:srgbClr val="273873">
                  <a:alpha val="89804"/>
                </a:srgbClr>
              </a:gs>
              <a:gs pos="100000">
                <a:schemeClr val="tx2">
                  <a:alpha val="90000"/>
                </a:schemeClr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95000"/>
              </a:lnSpc>
            </a:pPr>
            <a:endParaRPr lang="en-US" sz="2000" dirty="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xmlns="" id="{BD0A1494-97A9-4451-ACE3-85D52DA0AD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945084" y="5091396"/>
            <a:ext cx="4403197" cy="43619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10000"/>
              </a:lnSpc>
              <a:buNone/>
              <a:defRPr sz="1400"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in sentence case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4E50EE49-2E12-4B9C-869A-AB7BC9402C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ltGray">
          <a:xfrm>
            <a:off x="945084" y="3968679"/>
            <a:ext cx="4403197" cy="88492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93000"/>
              </a:lnSpc>
              <a:defRPr sz="4400" baseline="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Title in Title Case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C634856-7B93-4AFF-B209-B90B2757C7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084" y="2594760"/>
            <a:ext cx="1809617" cy="7455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608903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ue arrow two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626817793"/>
              </p:ext>
            </p:extLst>
          </p:nvPr>
        </p:nvGraphicFramePr>
        <p:xfrm>
          <a:off x="1192" y="1590"/>
          <a:ext cx="1190" cy="1587"/>
        </p:xfrm>
        <a:graphic>
          <a:graphicData uri="http://schemas.openxmlformats.org/presentationml/2006/ole">
            <p:oleObj spid="_x0000_s34818" name="Слайд think-cell" r:id="rId4" imgW="360" imgH="360" progId="">
              <p:embed/>
            </p:oleObj>
          </a:graphicData>
        </a:graphic>
      </p:graphicFrame>
      <p:sp>
        <p:nvSpPr>
          <p:cNvPr id="64" name="ArrowPanelGray"/>
          <p:cNvSpPr/>
          <p:nvPr/>
        </p:nvSpPr>
        <p:spPr bwMode="white">
          <a:xfrm>
            <a:off x="0" y="0"/>
            <a:ext cx="6279092" cy="6858000"/>
          </a:xfrm>
          <a:custGeom>
            <a:avLst/>
            <a:gdLst>
              <a:gd name="connsiteX0" fmla="*/ 0 w 6802350"/>
              <a:gd name="connsiteY0" fmla="*/ 0 h 6858000"/>
              <a:gd name="connsiteX1" fmla="*/ 6002090 w 6802350"/>
              <a:gd name="connsiteY1" fmla="*/ 0 h 6858000"/>
              <a:gd name="connsiteX2" fmla="*/ 6802350 w 6802350"/>
              <a:gd name="connsiteY2" fmla="*/ 3429000 h 6858000"/>
              <a:gd name="connsiteX3" fmla="*/ 6002090 w 6802350"/>
              <a:gd name="connsiteY3" fmla="*/ 6858000 h 6858000"/>
              <a:gd name="connsiteX4" fmla="*/ 0 w 680235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2350" h="6858000">
                <a:moveTo>
                  <a:pt x="0" y="0"/>
                </a:moveTo>
                <a:lnTo>
                  <a:pt x="6002090" y="0"/>
                </a:lnTo>
                <a:lnTo>
                  <a:pt x="6802350" y="3429000"/>
                </a:lnTo>
                <a:lnTo>
                  <a:pt x="600209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rgbClr val="273873"/>
              </a:gs>
              <a:gs pos="100000">
                <a:schemeClr val="accent2"/>
              </a:gs>
            </a:gsLst>
            <a:lin ang="810000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Circe" panose="020B0502020203020203" pitchFamily="34" charset="-52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581539" y="622801"/>
            <a:ext cx="4567614" cy="398571"/>
          </a:xfrm>
        </p:spPr>
        <p:txBody>
          <a:bodyPr/>
          <a:lstStyle>
            <a:lvl1pPr>
              <a:defRPr sz="2800">
                <a:solidFill>
                  <a:srgbClr val="FFFFFF"/>
                </a:solidFill>
                <a:latin typeface="Circe" panose="020B0502020203020203" pitchFamily="34" charset="-52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Page"/>
          <p:cNvSpPr txBox="1"/>
          <p:nvPr/>
        </p:nvSpPr>
        <p:spPr>
          <a:xfrm>
            <a:off x="8264493" y="6405036"/>
            <a:ext cx="28575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ea typeface="+mn-ea"/>
                <a:cs typeface="Calibri" panose="020F0502020204030204" pitchFamily="34" charset="0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Trebuchet MS" panose="020B0603020202020204" pitchFamily="34" charset="0"/>
              <a:ea typeface="+mn-ea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sp>
        <p:nvSpPr>
          <p:cNvPr id="13" name="Copyright" hidden="1"/>
          <p:cNvSpPr txBox="1"/>
          <p:nvPr/>
        </p:nvSpPr>
        <p:spPr>
          <a:xfrm rot="16200000">
            <a:off x="6448080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Copyright © 2019 by The VSMPO, Inc. All rights reserved.</a:t>
            </a:r>
          </a:p>
        </p:txBody>
      </p:sp>
      <p:sp>
        <p:nvSpPr>
          <p:cNvPr id="15" name="FooterSimple" hidden="1"/>
          <p:cNvSpPr txBox="1"/>
          <p:nvPr>
            <p:custDataLst>
              <p:tags r:id="rId2"/>
            </p:custDataLst>
          </p:nvPr>
        </p:nvSpPr>
        <p:spPr>
          <a:xfrm rot="16200000">
            <a:off x="7532634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About VSMPO.pptx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 rot="120000">
            <a:off x="4505250" y="3407804"/>
            <a:ext cx="2487384" cy="34565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568918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g statement blue">
    <p:bg>
      <p:bgPr>
        <a:gradFill>
          <a:gsLst>
            <a:gs pos="0">
              <a:srgbClr val="273873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135420967"/>
              </p:ext>
            </p:extLst>
          </p:nvPr>
        </p:nvGraphicFramePr>
        <p:xfrm>
          <a:off x="1192" y="1590"/>
          <a:ext cx="1190" cy="1587"/>
        </p:xfrm>
        <a:graphic>
          <a:graphicData uri="http://schemas.openxmlformats.org/presentationml/2006/ole">
            <p:oleObj spid="_x0000_s35842" name="Слайд think-cell" r:id="rId4" imgW="360" imgH="360" progId="">
              <p:embed/>
            </p:oleObj>
          </a:graphicData>
        </a:graphic>
      </p:graphicFrame>
      <p:sp>
        <p:nvSpPr>
          <p:cNvPr id="3" name="Page"/>
          <p:cNvSpPr txBox="1"/>
          <p:nvPr/>
        </p:nvSpPr>
        <p:spPr>
          <a:xfrm>
            <a:off x="8264493" y="6405036"/>
            <a:ext cx="28575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Calibri" panose="020F0502020204030204" pitchFamily="34" charset="0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sp>
        <p:nvSpPr>
          <p:cNvPr id="9" name="Copyright" hidden="1"/>
          <p:cNvSpPr txBox="1"/>
          <p:nvPr/>
        </p:nvSpPr>
        <p:spPr>
          <a:xfrm rot="16200000">
            <a:off x="644808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Copyright © 2019 by The VSMPO, Inc. All rights reserved.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81538" y="3826333"/>
            <a:ext cx="7982031" cy="1606550"/>
          </a:xfrm>
        </p:spPr>
        <p:txBody>
          <a:bodyPr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4400" kern="1200" baseline="0" dirty="0">
                <a:solidFill>
                  <a:schemeClr val="bg1"/>
                </a:solidFill>
                <a:latin typeface="Circe" panose="020B0502020203020203" pitchFamily="34" charset="-52"/>
                <a:ea typeface="+mn-ea"/>
                <a:cs typeface="Calibri" panose="020F050202020403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  <p:sp>
        <p:nvSpPr>
          <p:cNvPr id="10" name="FooterSimple" hidden="1"/>
          <p:cNvSpPr txBox="1"/>
          <p:nvPr>
            <p:custDataLst>
              <p:tags r:id="rId2"/>
            </p:custDataLst>
          </p:nvPr>
        </p:nvSpPr>
        <p:spPr>
          <a:xfrm rot="16200000">
            <a:off x="7532634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About VSMPO.pptx</a:t>
            </a:r>
          </a:p>
        </p:txBody>
      </p:sp>
    </p:spTree>
    <p:extLst>
      <p:ext uri="{BB962C8B-B14F-4D97-AF65-F5344CB8AC3E}">
        <p14:creationId xmlns="" xmlns:p14="http://schemas.microsoft.com/office/powerpoint/2010/main" val="2705580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statement ic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919952956"/>
              </p:ext>
            </p:extLst>
          </p:nvPr>
        </p:nvGraphicFramePr>
        <p:xfrm>
          <a:off x="1192" y="1590"/>
          <a:ext cx="1190" cy="1587"/>
        </p:xfrm>
        <a:graphic>
          <a:graphicData uri="http://schemas.openxmlformats.org/presentationml/2006/ole">
            <p:oleObj spid="_x0000_s36866" name="Слайд think-cell" r:id="rId4" imgW="360" imgH="360" progId="">
              <p:embed/>
            </p:oleObj>
          </a:graphicData>
        </a:graphic>
      </p:graphicFrame>
      <p:sp>
        <p:nvSpPr>
          <p:cNvPr id="9" name="Copyright" hidden="1"/>
          <p:cNvSpPr txBox="1"/>
          <p:nvPr/>
        </p:nvSpPr>
        <p:spPr>
          <a:xfrm rot="16200000">
            <a:off x="644808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Copyright © 2019 by The VSMPO, Inc. All rights reserved.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81538" y="3826333"/>
            <a:ext cx="7982031" cy="160655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4400" kern="1200" baseline="0" dirty="0">
                <a:solidFill>
                  <a:srgbClr val="273873"/>
                </a:solidFill>
                <a:latin typeface="Circe" panose="020B0502020203020203" pitchFamily="34" charset="-52"/>
                <a:ea typeface="+mn-ea"/>
                <a:cs typeface="Calibri" panose="020F050202020403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  <p:sp>
        <p:nvSpPr>
          <p:cNvPr id="6" name="Square"/>
          <p:cNvSpPr>
            <a:spLocks noChangeAspect="1"/>
          </p:cNvSpPr>
          <p:nvPr/>
        </p:nvSpPr>
        <p:spPr bwMode="white">
          <a:xfrm>
            <a:off x="581539" y="625475"/>
            <a:ext cx="847123" cy="918000"/>
          </a:xfrm>
          <a:prstGeom prst="rect">
            <a:avLst/>
          </a:prstGeom>
          <a:noFill/>
          <a:ln w="9525">
            <a:solidFill>
              <a:srgbClr val="27387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bg1"/>
              </a:solidFill>
              <a:latin typeface="Circe" panose="020B0502020203020203" pitchFamily="34" charset="-52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sp>
        <p:nvSpPr>
          <p:cNvPr id="10" name="FooterSimple" hidden="1"/>
          <p:cNvSpPr txBox="1"/>
          <p:nvPr>
            <p:custDataLst>
              <p:tags r:id="rId2"/>
            </p:custDataLst>
          </p:nvPr>
        </p:nvSpPr>
        <p:spPr>
          <a:xfrm rot="16200000">
            <a:off x="7532634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About VSMPO.pptx</a:t>
            </a:r>
          </a:p>
        </p:txBody>
      </p:sp>
    </p:spTree>
    <p:extLst>
      <p:ext uri="{BB962C8B-B14F-4D97-AF65-F5344CB8AC3E}">
        <p14:creationId xmlns="" xmlns:p14="http://schemas.microsoft.com/office/powerpoint/2010/main" val="33796626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331118094"/>
              </p:ext>
            </p:extLst>
          </p:nvPr>
        </p:nvGraphicFramePr>
        <p:xfrm>
          <a:off x="1192" y="1590"/>
          <a:ext cx="1190" cy="1587"/>
        </p:xfrm>
        <a:graphic>
          <a:graphicData uri="http://schemas.openxmlformats.org/presentationml/2006/ole">
            <p:oleObj spid="_x0000_s37890" name="Слайд think-cell" r:id="rId3" imgW="360" imgH="360" progId="">
              <p:embed/>
            </p:oleObj>
          </a:graphicData>
        </a:graphic>
      </p:graphicFrame>
      <p:pic>
        <p:nvPicPr>
          <p:cNvPr id="54" name="Shadow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1" r="3633" b="23083"/>
          <a:stretch/>
        </p:blipFill>
        <p:spPr>
          <a:xfrm rot="16200000" flipH="1">
            <a:off x="5157008" y="1566641"/>
            <a:ext cx="769257" cy="7204727"/>
          </a:xfrm>
          <a:prstGeom prst="rect">
            <a:avLst/>
          </a:prstGeom>
        </p:spPr>
      </p:pic>
      <p:grpSp>
        <p:nvGrpSpPr>
          <p:cNvPr id="3" name="Bubble"/>
          <p:cNvGrpSpPr/>
          <p:nvPr/>
        </p:nvGrpSpPr>
        <p:grpSpPr>
          <a:xfrm>
            <a:off x="1" y="1"/>
            <a:ext cx="9143998" cy="5859885"/>
            <a:chOff x="1" y="0"/>
            <a:chExt cx="9905998" cy="5859885"/>
          </a:xfrm>
        </p:grpSpPr>
        <p:sp>
          <p:nvSpPr>
            <p:cNvPr id="4" name="Rectangle 3"/>
            <p:cNvSpPr/>
            <p:nvPr userDrawn="1"/>
          </p:nvSpPr>
          <p:spPr>
            <a:xfrm>
              <a:off x="1" y="0"/>
              <a:ext cx="9905998" cy="4989600"/>
            </a:xfrm>
            <a:prstGeom prst="rect">
              <a:avLst/>
            </a:prstGeom>
            <a:solidFill>
              <a:srgbClr val="273873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  <a:latin typeface="Circe" panose="020B0502020203020203" pitchFamily="34" charset="-52"/>
                <a:cs typeface="Calibri" panose="020F0502020204030204" pitchFamily="34" charset="0"/>
                <a:sym typeface="Trebuchet MS" panose="020B0603020202020204" pitchFamily="34" charset="0"/>
              </a:endParaRPr>
            </a:p>
          </p:txBody>
        </p:sp>
        <p:sp>
          <p:nvSpPr>
            <p:cNvPr id="56" name="Right Triangle 55"/>
            <p:cNvSpPr/>
            <p:nvPr userDrawn="1"/>
          </p:nvSpPr>
          <p:spPr>
            <a:xfrm rot="5400000">
              <a:off x="2109600" y="4820336"/>
              <a:ext cx="1039549" cy="1039549"/>
            </a:xfrm>
            <a:prstGeom prst="rtTriangle">
              <a:avLst/>
            </a:prstGeom>
            <a:solidFill>
              <a:srgbClr val="273873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  <a:latin typeface="Circe" panose="020B0502020203020203" pitchFamily="34" charset="-52"/>
                <a:cs typeface="Calibri" panose="020F0502020204030204" pitchFamily="34" charset="0"/>
                <a:sym typeface="Trebuchet MS" panose="020B0603020202020204" pitchFamily="34" charset="0"/>
              </a:endParaRPr>
            </a:p>
          </p:txBody>
        </p:sp>
      </p:grpSp>
      <p:sp>
        <p:nvSpPr>
          <p:cNvPr id="6" name="Page"/>
          <p:cNvSpPr txBox="1"/>
          <p:nvPr/>
        </p:nvSpPr>
        <p:spPr>
          <a:xfrm>
            <a:off x="8264493" y="6405036"/>
            <a:ext cx="28575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Calibri" panose="020F0502020204030204" pitchFamily="34" charset="0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021792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pecial gray">
    <p:bg>
      <p:bgPr>
        <a:solidFill>
          <a:srgbClr val="8C8D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985359749"/>
              </p:ext>
            </p:extLst>
          </p:nvPr>
        </p:nvGraphicFramePr>
        <p:xfrm>
          <a:off x="1192" y="1590"/>
          <a:ext cx="1190" cy="1587"/>
        </p:xfrm>
        <a:graphic>
          <a:graphicData uri="http://schemas.openxmlformats.org/presentationml/2006/ole">
            <p:oleObj spid="_x0000_s38914" name="Слайд think-cell" r:id="rId4" imgW="360" imgH="360" progId="">
              <p:embed/>
            </p:oleObj>
          </a:graphicData>
        </a:graphic>
      </p:graphicFrame>
      <p:sp>
        <p:nvSpPr>
          <p:cNvPr id="5" name="Page"/>
          <p:cNvSpPr txBox="1"/>
          <p:nvPr/>
        </p:nvSpPr>
        <p:spPr bwMode="white">
          <a:xfrm>
            <a:off x="8264493" y="6404400"/>
            <a:ext cx="28575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Calibri" panose="020F0502020204030204" pitchFamily="34" charset="0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sp>
        <p:nvSpPr>
          <p:cNvPr id="11" name="Copyright" hidden="1"/>
          <p:cNvSpPr txBox="1"/>
          <p:nvPr/>
        </p:nvSpPr>
        <p:spPr>
          <a:xfrm rot="16200000">
            <a:off x="644808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Copyright © 2019 by The VSMPO, Inc. All rights reserved.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581538" y="622801"/>
            <a:ext cx="7982031" cy="398571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Circe" panose="020B0502020203020203" pitchFamily="34" charset="-52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FooterSimple" hidden="1"/>
          <p:cNvSpPr txBox="1"/>
          <p:nvPr>
            <p:custDataLst>
              <p:tags r:id="rId2"/>
            </p:custDataLst>
          </p:nvPr>
        </p:nvSpPr>
        <p:spPr>
          <a:xfrm rot="16200000">
            <a:off x="7532634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About VSMPO.pptx</a:t>
            </a:r>
          </a:p>
        </p:txBody>
      </p:sp>
    </p:spTree>
    <p:extLst>
      <p:ext uri="{BB962C8B-B14F-4D97-AF65-F5344CB8AC3E}">
        <p14:creationId xmlns="" xmlns:p14="http://schemas.microsoft.com/office/powerpoint/2010/main" val="18300739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155872993"/>
              </p:ext>
            </p:extLst>
          </p:nvPr>
        </p:nvGraphicFramePr>
        <p:xfrm>
          <a:off x="1192" y="1590"/>
          <a:ext cx="1190" cy="1587"/>
        </p:xfrm>
        <a:graphic>
          <a:graphicData uri="http://schemas.openxmlformats.org/presentationml/2006/ole">
            <p:oleObj spid="_x0000_s39938" name="Слайд think-cell" r:id="rId4" imgW="360" imgH="360" progId="">
              <p:embed/>
            </p:oleObj>
          </a:graphicData>
        </a:graphic>
      </p:graphicFrame>
      <p:sp>
        <p:nvSpPr>
          <p:cNvPr id="7" name="Copyright" hidden="1"/>
          <p:cNvSpPr txBox="1"/>
          <p:nvPr/>
        </p:nvSpPr>
        <p:spPr>
          <a:xfrm rot="16200000">
            <a:off x="644808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Copyright © 2019 by The VSMPO, Inc. All rights reserved.</a:t>
            </a:r>
          </a:p>
        </p:txBody>
      </p:sp>
      <p:sp>
        <p:nvSpPr>
          <p:cNvPr id="6" name="FooterSimple" hidden="1"/>
          <p:cNvSpPr txBox="1"/>
          <p:nvPr>
            <p:custDataLst>
              <p:tags r:id="rId2"/>
            </p:custDataLst>
          </p:nvPr>
        </p:nvSpPr>
        <p:spPr>
          <a:xfrm rot="16200000">
            <a:off x="7532634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About VSMPO.pptx</a:t>
            </a:r>
          </a:p>
        </p:txBody>
      </p:sp>
    </p:spTree>
    <p:extLst>
      <p:ext uri="{BB962C8B-B14F-4D97-AF65-F5344CB8AC3E}">
        <p14:creationId xmlns="" xmlns:p14="http://schemas.microsoft.com/office/powerpoint/2010/main" val="30142520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blue">
    <p:bg>
      <p:bgPr>
        <a:gradFill>
          <a:gsLst>
            <a:gs pos="0">
              <a:srgbClr val="273873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565344962"/>
              </p:ext>
            </p:extLst>
          </p:nvPr>
        </p:nvGraphicFramePr>
        <p:xfrm>
          <a:off x="1192" y="1590"/>
          <a:ext cx="1190" cy="1587"/>
        </p:xfrm>
        <a:graphic>
          <a:graphicData uri="http://schemas.openxmlformats.org/presentationml/2006/ole">
            <p:oleObj spid="_x0000_s40962" name="Слайд think-cell" r:id="rId4" imgW="360" imgH="360" progId="">
              <p:embed/>
            </p:oleObj>
          </a:graphicData>
        </a:graphic>
      </p:graphicFrame>
      <p:sp>
        <p:nvSpPr>
          <p:cNvPr id="7" name="Page"/>
          <p:cNvSpPr txBox="1"/>
          <p:nvPr/>
        </p:nvSpPr>
        <p:spPr bwMode="white">
          <a:xfrm>
            <a:off x="8264493" y="6404400"/>
            <a:ext cx="28575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Calibri" panose="020F0502020204030204" pitchFamily="34" charset="0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sp>
        <p:nvSpPr>
          <p:cNvPr id="9" name="Copyright" hidden="1"/>
          <p:cNvSpPr txBox="1"/>
          <p:nvPr/>
        </p:nvSpPr>
        <p:spPr>
          <a:xfrm rot="16200000">
            <a:off x="644808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Copyright © 2019 by The VSMPO, Inc. All rights reserved.</a:t>
            </a:r>
          </a:p>
        </p:txBody>
      </p:sp>
      <p:sp>
        <p:nvSpPr>
          <p:cNvPr id="8" name="FooterSimple" hidden="1"/>
          <p:cNvSpPr txBox="1"/>
          <p:nvPr>
            <p:custDataLst>
              <p:tags r:id="rId2"/>
            </p:custDataLst>
          </p:nvPr>
        </p:nvSpPr>
        <p:spPr>
          <a:xfrm rot="16200000">
            <a:off x="7532634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About VSMPO.pptx</a:t>
            </a:r>
          </a:p>
        </p:txBody>
      </p:sp>
    </p:spTree>
    <p:extLst>
      <p:ext uri="{BB962C8B-B14F-4D97-AF65-F5344CB8AC3E}">
        <p14:creationId xmlns="" xmlns:p14="http://schemas.microsoft.com/office/powerpoint/2010/main" val="29023109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claimer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828045689"/>
              </p:ext>
            </p:extLst>
          </p:nvPr>
        </p:nvGraphicFramePr>
        <p:xfrm>
          <a:off x="1192" y="1590"/>
          <a:ext cx="1190" cy="1587"/>
        </p:xfrm>
        <a:graphic>
          <a:graphicData uri="http://schemas.openxmlformats.org/presentationml/2006/ole">
            <p:oleObj spid="_x0000_s41986" name="Слайд think-cell" r:id="rId4" imgW="360" imgH="360" progId="">
              <p:embed/>
            </p:oleObj>
          </a:graphicData>
        </a:graphic>
      </p:graphicFrame>
      <p:sp>
        <p:nvSpPr>
          <p:cNvPr id="11" name="FooterSimple" hidden="1"/>
          <p:cNvSpPr txBox="1"/>
          <p:nvPr>
            <p:custDataLst>
              <p:tags r:id="rId2"/>
            </p:custDataLst>
          </p:nvPr>
        </p:nvSpPr>
        <p:spPr>
          <a:xfrm rot="16200000">
            <a:off x="7532634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About VSMPO.pptx</a:t>
            </a:r>
          </a:p>
        </p:txBody>
      </p:sp>
    </p:spTree>
    <p:extLst>
      <p:ext uri="{BB962C8B-B14F-4D97-AF65-F5344CB8AC3E}">
        <p14:creationId xmlns="" xmlns:p14="http://schemas.microsoft.com/office/powerpoint/2010/main" val="8249069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212667525"/>
              </p:ext>
            </p:extLst>
          </p:nvPr>
        </p:nvGraphicFramePr>
        <p:xfrm>
          <a:off x="1192" y="1590"/>
          <a:ext cx="1190" cy="1587"/>
        </p:xfrm>
        <a:graphic>
          <a:graphicData uri="http://schemas.openxmlformats.org/presentationml/2006/ole">
            <p:oleObj spid="_x0000_s43010" name="Слайд think-cell" r:id="rId4" imgW="360" imgH="360" progId="">
              <p:embed/>
            </p:oleObj>
          </a:graphicData>
        </a:graphic>
      </p:graphicFrame>
      <p:sp>
        <p:nvSpPr>
          <p:cNvPr id="7" name="Copyright" hidden="1"/>
          <p:cNvSpPr txBox="1"/>
          <p:nvPr/>
        </p:nvSpPr>
        <p:spPr>
          <a:xfrm rot="16200000">
            <a:off x="644808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Copyright © 2019 by The VSMPO, Inc. All rights reserved.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379439" y="236434"/>
            <a:ext cx="7982031" cy="341632"/>
          </a:xfrm>
        </p:spPr>
        <p:txBody>
          <a:bodyPr/>
          <a:lstStyle>
            <a:lvl1pPr>
              <a:defRPr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FooterSimple" hidden="1"/>
          <p:cNvSpPr txBox="1"/>
          <p:nvPr>
            <p:custDataLst>
              <p:tags r:id="rId2"/>
            </p:custDataLst>
          </p:nvPr>
        </p:nvSpPr>
        <p:spPr>
          <a:xfrm rot="16200000">
            <a:off x="7532634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About VSMPO.pptx</a:t>
            </a:r>
          </a:p>
        </p:txBody>
      </p:sp>
    </p:spTree>
    <p:extLst>
      <p:ext uri="{BB962C8B-B14F-4D97-AF65-F5344CB8AC3E}">
        <p14:creationId xmlns="" xmlns:p14="http://schemas.microsoft.com/office/powerpoint/2010/main" val="22206985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Gray slice hea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015463147"/>
              </p:ext>
            </p:extLst>
          </p:nvPr>
        </p:nvGraphicFramePr>
        <p:xfrm>
          <a:off x="1192" y="1590"/>
          <a:ext cx="1190" cy="1587"/>
        </p:xfrm>
        <a:graphic>
          <a:graphicData uri="http://schemas.openxmlformats.org/presentationml/2006/ole">
            <p:oleObj spid="_x0000_s44034" name="Слайд think-cell" r:id="rId4" imgW="360" imgH="360" progId="">
              <p:embed/>
            </p:oleObj>
          </a:graphicData>
        </a:graphic>
      </p:graphicFrame>
      <p:sp>
        <p:nvSpPr>
          <p:cNvPr id="7" name="PanelGray"/>
          <p:cNvSpPr/>
          <p:nvPr/>
        </p:nvSpPr>
        <p:spPr bwMode="white">
          <a:xfrm>
            <a:off x="1" y="-1309"/>
            <a:ext cx="3552369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j-lt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sp>
        <p:nvSpPr>
          <p:cNvPr id="11" name="Copyright" hidden="1"/>
          <p:cNvSpPr txBox="1"/>
          <p:nvPr/>
        </p:nvSpPr>
        <p:spPr>
          <a:xfrm rot="16200000">
            <a:off x="644808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Copyright © 2019 by The VSMPO, Inc. All rights reserved.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81539" y="2158989"/>
            <a:ext cx="2730092" cy="5416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  <a:latin typeface="+mj-lt"/>
                <a:sym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581539" y="1227050"/>
            <a:ext cx="2730092" cy="664797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tx2"/>
                </a:solidFill>
                <a:effectLst/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FooterSimple" hidden="1"/>
          <p:cNvSpPr txBox="1"/>
          <p:nvPr>
            <p:custDataLst>
              <p:tags r:id="rId2"/>
            </p:custDataLst>
          </p:nvPr>
        </p:nvSpPr>
        <p:spPr>
          <a:xfrm rot="16200000">
            <a:off x="7532634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About VSMPO.pptx</a:t>
            </a:r>
          </a:p>
        </p:txBody>
      </p:sp>
    </p:spTree>
    <p:extLst>
      <p:ext uri="{BB962C8B-B14F-4D97-AF65-F5344CB8AC3E}">
        <p14:creationId xmlns="" xmlns:p14="http://schemas.microsoft.com/office/powerpoint/2010/main" val="39007530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extLst mod="1">
    <p:ext uri="{DCECCB84-F9BA-43D5-87BE-67443E8EF086}">
      <p15:sldGuideLst xmlns=""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2EA41DD-5411-40EA-A4A9-DE9A7D51F0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6" name="Object 5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226686969"/>
              </p:ext>
            </p:extLst>
          </p:nvPr>
        </p:nvGraphicFramePr>
        <p:xfrm>
          <a:off x="1465" y="1589"/>
          <a:ext cx="1465" cy="1587"/>
        </p:xfrm>
        <a:graphic>
          <a:graphicData uri="http://schemas.openxmlformats.org/presentationml/2006/ole">
            <p:oleObj spid="_x0000_s8194" name="Слайд think-cell" r:id="rId4" imgW="360" imgH="360" progId="">
              <p:embed/>
            </p:oleObj>
          </a:graphicData>
        </a:graphic>
      </p:graphicFrame>
      <p:sp>
        <p:nvSpPr>
          <p:cNvPr id="7" name="PanelGreen">
            <a:extLst>
              <a:ext uri="{FF2B5EF4-FFF2-40B4-BE49-F238E27FC236}">
                <a16:creationId xmlns:a16="http://schemas.microsoft.com/office/drawing/2014/main" xmlns="" id="{A9DE2E54-FEDC-4E46-9F74-1E346B59A75C}"/>
              </a:ext>
            </a:extLst>
          </p:cNvPr>
          <p:cNvSpPr>
            <a:spLocks noChangeAspect="1"/>
          </p:cNvSpPr>
          <p:nvPr/>
        </p:nvSpPr>
        <p:spPr bwMode="black">
          <a:xfrm>
            <a:off x="581539" y="2202873"/>
            <a:ext cx="4986655" cy="3953127"/>
          </a:xfrm>
          <a:prstGeom prst="rect">
            <a:avLst/>
          </a:prstGeom>
          <a:gradFill flip="none" rotWithShape="1">
            <a:gsLst>
              <a:gs pos="0">
                <a:srgbClr val="273873">
                  <a:alpha val="89804"/>
                </a:srgbClr>
              </a:gs>
              <a:gs pos="100000">
                <a:schemeClr val="tx2">
                  <a:alpha val="90000"/>
                </a:schemeClr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95000"/>
              </a:lnSpc>
            </a:pPr>
            <a:endParaRPr lang="en-US" sz="2000" dirty="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xmlns="" id="{BD0A1494-97A9-4451-ACE3-85D52DA0AD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945084" y="5091396"/>
            <a:ext cx="4403197" cy="43619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10000"/>
              </a:lnSpc>
              <a:buNone/>
              <a:defRPr sz="1400"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in sentence case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4E50EE49-2E12-4B9C-869A-AB7BC9402C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ltGray">
          <a:xfrm>
            <a:off x="945084" y="3968679"/>
            <a:ext cx="4403197" cy="88492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93000"/>
              </a:lnSpc>
              <a:defRPr sz="4400" baseline="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Title in Title Case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AA612F92-CC43-4D6B-8D8E-617DEE5AD75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797" y="2723250"/>
            <a:ext cx="1809617" cy="7057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3981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Section heade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799885547"/>
              </p:ext>
            </p:extLst>
          </p:nvPr>
        </p:nvGraphicFramePr>
        <p:xfrm>
          <a:off x="1192" y="1590"/>
          <a:ext cx="1190" cy="1587"/>
        </p:xfrm>
        <a:graphic>
          <a:graphicData uri="http://schemas.openxmlformats.org/presentationml/2006/ole">
            <p:oleObj spid="_x0000_s45058" name="Слайд think-cell" r:id="rId4" imgW="360" imgH="360" progId="">
              <p:embed/>
            </p:oleObj>
          </a:graphicData>
        </a:graphic>
      </p:graphicFrame>
      <p:sp>
        <p:nvSpPr>
          <p:cNvPr id="12" name="Copyright" hidden="1"/>
          <p:cNvSpPr txBox="1"/>
          <p:nvPr/>
        </p:nvSpPr>
        <p:spPr>
          <a:xfrm rot="16200000">
            <a:off x="644808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Copyright © 2019 by The VSMPO, Inc. All rights reserved.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817477" y="2668041"/>
            <a:ext cx="7510154" cy="3201026"/>
          </a:xfrm>
          <a:prstGeom prst="rect">
            <a:avLst/>
          </a:prstGeom>
          <a:ln w="9525"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bg1"/>
                </a:solidFill>
              </a14:hiddenLine>
            </a:ext>
          </a:extLst>
        </p:spPr>
        <p:txBody>
          <a:bodyPr lIns="274320" tIns="274320" rIns="274320" bIns="137160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4400" kern="1200" baseline="0" dirty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sp>
        <p:nvSpPr>
          <p:cNvPr id="11" name="Square"/>
          <p:cNvSpPr>
            <a:spLocks noChangeAspect="1"/>
          </p:cNvSpPr>
          <p:nvPr/>
        </p:nvSpPr>
        <p:spPr bwMode="white">
          <a:xfrm>
            <a:off x="817477" y="1457803"/>
            <a:ext cx="846209" cy="9180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bg1"/>
              </a:solidFill>
              <a:latin typeface="+mj-lt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sp>
        <p:nvSpPr>
          <p:cNvPr id="10" name="FooterSimple" hidden="1"/>
          <p:cNvSpPr txBox="1"/>
          <p:nvPr>
            <p:custDataLst>
              <p:tags r:id="rId2"/>
            </p:custDataLst>
          </p:nvPr>
        </p:nvSpPr>
        <p:spPr>
          <a:xfrm rot="16200000">
            <a:off x="7532634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About VSMPO.pptx</a:t>
            </a:r>
          </a:p>
        </p:txBody>
      </p:sp>
    </p:spTree>
    <p:extLst>
      <p:ext uri="{BB962C8B-B14F-4D97-AF65-F5344CB8AC3E}">
        <p14:creationId xmlns="" xmlns:p14="http://schemas.microsoft.com/office/powerpoint/2010/main" val="28199047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Section header line">
    <p:bg bwMode="blackWhite"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885782604"/>
              </p:ext>
            </p:extLst>
          </p:nvPr>
        </p:nvGraphicFramePr>
        <p:xfrm>
          <a:off x="1192" y="1590"/>
          <a:ext cx="1190" cy="1587"/>
        </p:xfrm>
        <a:graphic>
          <a:graphicData uri="http://schemas.openxmlformats.org/presentationml/2006/ole">
            <p:oleObj spid="_x0000_s46082" name="Слайд think-cell" r:id="rId3" imgW="360" imgH="360" progId="">
              <p:embed/>
            </p:oleObj>
          </a:graphicData>
        </a:graphic>
      </p:graphicFrame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581538" y="3826800"/>
            <a:ext cx="7982031" cy="2041200"/>
          </a:xfrm>
        </p:spPr>
        <p:txBody>
          <a:bodyPr anchor="t">
            <a:noAutofit/>
          </a:bodyPr>
          <a:lstStyle>
            <a:lvl1pPr>
              <a:defRPr sz="4400">
                <a:solidFill>
                  <a:schemeClr val="tx2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cxnSp>
        <p:nvCxnSpPr>
          <p:cNvPr id="10" name="Line"/>
          <p:cNvCxnSpPr/>
          <p:nvPr/>
        </p:nvCxnSpPr>
        <p:spPr bwMode="white">
          <a:xfrm>
            <a:off x="581539" y="3682800"/>
            <a:ext cx="8563569" cy="0"/>
          </a:xfrm>
          <a:prstGeom prst="line">
            <a:avLst/>
          </a:prstGeom>
          <a:ln w="19050" cmpd="sng">
            <a:solidFill>
              <a:schemeClr val="tx2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5805239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White one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087141150"/>
              </p:ext>
            </p:extLst>
          </p:nvPr>
        </p:nvGraphicFramePr>
        <p:xfrm>
          <a:off x="1192" y="1590"/>
          <a:ext cx="1190" cy="1587"/>
        </p:xfrm>
        <a:graphic>
          <a:graphicData uri="http://schemas.openxmlformats.org/presentationml/2006/ole">
            <p:oleObj spid="_x0000_s47106" name="Слайд think-cell" r:id="rId4" imgW="360" imgH="360" progId="">
              <p:embed/>
            </p:oleObj>
          </a:graphicData>
        </a:graphic>
      </p:graphicFrame>
      <p:pic>
        <p:nvPicPr>
          <p:cNvPr id="62" name="Shadow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V="1">
            <a:off x="3088662" y="0"/>
            <a:ext cx="385477" cy="6858000"/>
          </a:xfrm>
          <a:prstGeom prst="rect">
            <a:avLst/>
          </a:prstGeom>
        </p:spPr>
      </p:pic>
      <p:sp>
        <p:nvSpPr>
          <p:cNvPr id="65" name="PanelGray"/>
          <p:cNvSpPr/>
          <p:nvPr/>
        </p:nvSpPr>
        <p:spPr bwMode="white">
          <a:xfrm>
            <a:off x="1" y="0"/>
            <a:ext cx="309954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j-lt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sp>
        <p:nvSpPr>
          <p:cNvPr id="20" name="Page"/>
          <p:cNvSpPr txBox="1"/>
          <p:nvPr/>
        </p:nvSpPr>
        <p:spPr>
          <a:xfrm>
            <a:off x="8264493" y="6405036"/>
            <a:ext cx="28575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Calibri" panose="020F0502020204030204" pitchFamily="34" charset="0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sp>
        <p:nvSpPr>
          <p:cNvPr id="22" name="Copyright" hidden="1"/>
          <p:cNvSpPr txBox="1"/>
          <p:nvPr/>
        </p:nvSpPr>
        <p:spPr>
          <a:xfrm rot="16200000">
            <a:off x="644808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Copyright © 2019 by The VSMPO, Inc. All rights reserved.</a:t>
            </a:r>
          </a:p>
        </p:txBody>
      </p:sp>
      <p:sp>
        <p:nvSpPr>
          <p:cNvPr id="25" name="Title 4"/>
          <p:cNvSpPr>
            <a:spLocks noGrp="1"/>
          </p:cNvSpPr>
          <p:nvPr>
            <p:ph type="title" hasCustomPrompt="1"/>
          </p:nvPr>
        </p:nvSpPr>
        <p:spPr>
          <a:xfrm>
            <a:off x="581538" y="2681103"/>
            <a:ext cx="2282954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400">
                <a:solidFill>
                  <a:schemeClr val="tx2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FooterSimple" hidden="1"/>
          <p:cNvSpPr txBox="1"/>
          <p:nvPr>
            <p:custDataLst>
              <p:tags r:id="rId2"/>
            </p:custDataLst>
          </p:nvPr>
        </p:nvSpPr>
        <p:spPr>
          <a:xfrm rot="16200000">
            <a:off x="7532634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About VSMPO.pptx</a:t>
            </a:r>
          </a:p>
        </p:txBody>
      </p:sp>
    </p:spTree>
    <p:extLst>
      <p:ext uri="{BB962C8B-B14F-4D97-AF65-F5344CB8AC3E}">
        <p14:creationId xmlns="" xmlns:p14="http://schemas.microsoft.com/office/powerpoint/2010/main" val="25223664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Blue highlight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686021102"/>
              </p:ext>
            </p:extLst>
          </p:nvPr>
        </p:nvGraphicFramePr>
        <p:xfrm>
          <a:off x="1192" y="1590"/>
          <a:ext cx="1190" cy="1587"/>
        </p:xfrm>
        <a:graphic>
          <a:graphicData uri="http://schemas.openxmlformats.org/presentationml/2006/ole">
            <p:oleObj spid="_x0000_s48130" name="Слайд think-cell" r:id="rId4" imgW="360" imgH="360" progId="">
              <p:embed/>
            </p:oleObj>
          </a:graphicData>
        </a:graphic>
      </p:graphicFrame>
      <p:pic>
        <p:nvPicPr>
          <p:cNvPr id="61" name="Shadow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V="1">
            <a:off x="5358992" y="0"/>
            <a:ext cx="385477" cy="6858000"/>
          </a:xfrm>
          <a:prstGeom prst="rect">
            <a:avLst/>
          </a:prstGeom>
        </p:spPr>
      </p:pic>
      <p:sp>
        <p:nvSpPr>
          <p:cNvPr id="64" name="PanelWhite"/>
          <p:cNvSpPr/>
          <p:nvPr/>
        </p:nvSpPr>
        <p:spPr bwMode="white">
          <a:xfrm>
            <a:off x="1" y="0"/>
            <a:ext cx="536467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j-lt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sp>
        <p:nvSpPr>
          <p:cNvPr id="19" name="Page"/>
          <p:cNvSpPr txBox="1"/>
          <p:nvPr/>
        </p:nvSpPr>
        <p:spPr>
          <a:xfrm>
            <a:off x="8264493" y="6405036"/>
            <a:ext cx="28575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Calibri" panose="020F0502020204030204" pitchFamily="34" charset="0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sp>
        <p:nvSpPr>
          <p:cNvPr id="21" name="Copyright" hidden="1"/>
          <p:cNvSpPr txBox="1"/>
          <p:nvPr/>
        </p:nvSpPr>
        <p:spPr>
          <a:xfrm rot="16200000">
            <a:off x="644808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Copyright © 2019 by The VSMPO, Inc.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1538" y="622800"/>
            <a:ext cx="4563113" cy="341632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FooterSimple" hidden="1"/>
          <p:cNvSpPr txBox="1"/>
          <p:nvPr>
            <p:custDataLst>
              <p:tags r:id="rId2"/>
            </p:custDataLst>
          </p:nvPr>
        </p:nvSpPr>
        <p:spPr>
          <a:xfrm rot="16200000">
            <a:off x="7532634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About VSMPO.pptx</a:t>
            </a:r>
          </a:p>
        </p:txBody>
      </p:sp>
    </p:spTree>
    <p:extLst>
      <p:ext uri="{BB962C8B-B14F-4D97-AF65-F5344CB8AC3E}">
        <p14:creationId xmlns="" xmlns:p14="http://schemas.microsoft.com/office/powerpoint/2010/main" val="39137001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D. Blue highligh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5">
            <a:extLst>
              <a:ext uri="{FF2B5EF4-FFF2-40B4-BE49-F238E27FC236}">
                <a16:creationId xmlns:a16="http://schemas.microsoft.com/office/drawing/2014/main" xmlns="" id="{B1FB6466-80B9-445D-9C98-33BBABFDD387}"/>
              </a:ext>
            </a:extLst>
          </p:cNvPr>
          <p:cNvSpPr/>
          <p:nvPr/>
        </p:nvSpPr>
        <p:spPr bwMode="ltGray">
          <a:xfrm>
            <a:off x="6277634" y="-1309"/>
            <a:ext cx="2866365" cy="6859309"/>
          </a:xfrm>
          <a:prstGeom prst="rect">
            <a:avLst/>
          </a:prstGeom>
          <a:solidFill>
            <a:srgbClr val="273873"/>
          </a:solidFill>
          <a:ln w="12700" cap="flat" cmpd="sng" algn="ctr">
            <a:solidFill>
              <a:srgbClr val="27387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132041385"/>
              </p:ext>
            </p:extLst>
          </p:nvPr>
        </p:nvGraphicFramePr>
        <p:xfrm>
          <a:off x="1192" y="1590"/>
          <a:ext cx="1190" cy="1587"/>
        </p:xfrm>
        <a:graphic>
          <a:graphicData uri="http://schemas.openxmlformats.org/presentationml/2006/ole">
            <p:oleObj spid="_x0000_s49154" name="Слайд think-cell" r:id="rId4" imgW="360" imgH="360" progId="">
              <p:embed/>
            </p:oleObj>
          </a:graphicData>
        </a:graphic>
      </p:graphicFrame>
      <p:pic>
        <p:nvPicPr>
          <p:cNvPr id="61" name="Shadow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V="1">
            <a:off x="6277634" y="0"/>
            <a:ext cx="385477" cy="6858000"/>
          </a:xfrm>
          <a:prstGeom prst="rect">
            <a:avLst/>
          </a:prstGeom>
        </p:spPr>
      </p:pic>
      <p:sp>
        <p:nvSpPr>
          <p:cNvPr id="19" name="Page"/>
          <p:cNvSpPr txBox="1"/>
          <p:nvPr/>
        </p:nvSpPr>
        <p:spPr>
          <a:xfrm>
            <a:off x="8264493" y="6405036"/>
            <a:ext cx="28575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Calibri" panose="020F0502020204030204" pitchFamily="34" charset="0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sp>
        <p:nvSpPr>
          <p:cNvPr id="21" name="Copyright" hidden="1"/>
          <p:cNvSpPr txBox="1"/>
          <p:nvPr/>
        </p:nvSpPr>
        <p:spPr>
          <a:xfrm rot="16200000">
            <a:off x="644808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Copyright © 2019 by The VSMPO, Inc.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1538" y="622800"/>
            <a:ext cx="4563113" cy="341632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FooterSimple" hidden="1"/>
          <p:cNvSpPr txBox="1"/>
          <p:nvPr>
            <p:custDataLst>
              <p:tags r:id="rId2"/>
            </p:custDataLst>
          </p:nvPr>
        </p:nvSpPr>
        <p:spPr>
          <a:xfrm rot="16200000">
            <a:off x="7532634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About VSMPO.pptx</a:t>
            </a:r>
          </a:p>
        </p:txBody>
      </p:sp>
    </p:spTree>
    <p:extLst>
      <p:ext uri="{BB962C8B-B14F-4D97-AF65-F5344CB8AC3E}">
        <p14:creationId xmlns="" xmlns:p14="http://schemas.microsoft.com/office/powerpoint/2010/main" val="28183673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Four column blue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723400626"/>
              </p:ext>
            </p:extLst>
          </p:nvPr>
        </p:nvGraphicFramePr>
        <p:xfrm>
          <a:off x="1192" y="1590"/>
          <a:ext cx="1190" cy="1587"/>
        </p:xfrm>
        <a:graphic>
          <a:graphicData uri="http://schemas.openxmlformats.org/presentationml/2006/ole">
            <p:oleObj spid="_x0000_s50178" name="Слайд think-cell" r:id="rId4" imgW="360" imgH="360" progId="">
              <p:embed/>
            </p:oleObj>
          </a:graphicData>
        </a:graphic>
      </p:graphicFrame>
      <p:sp>
        <p:nvSpPr>
          <p:cNvPr id="15" name="Page"/>
          <p:cNvSpPr txBox="1"/>
          <p:nvPr/>
        </p:nvSpPr>
        <p:spPr>
          <a:xfrm>
            <a:off x="8264493" y="6405036"/>
            <a:ext cx="28575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Calibri" panose="020F0502020204030204" pitchFamily="34" charset="0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pic>
        <p:nvPicPr>
          <p:cNvPr id="62" name="Shadow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V="1">
            <a:off x="6720484" y="0"/>
            <a:ext cx="385477" cy="6858000"/>
          </a:xfrm>
          <a:prstGeom prst="rect">
            <a:avLst/>
          </a:prstGeom>
        </p:spPr>
      </p:pic>
      <p:sp>
        <p:nvSpPr>
          <p:cNvPr id="63" name="PanelWhite"/>
          <p:cNvSpPr/>
          <p:nvPr/>
        </p:nvSpPr>
        <p:spPr bwMode="white">
          <a:xfrm>
            <a:off x="0" y="0"/>
            <a:ext cx="672616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j-lt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sp>
        <p:nvSpPr>
          <p:cNvPr id="22" name="Copyright" hidden="1"/>
          <p:cNvSpPr txBox="1"/>
          <p:nvPr/>
        </p:nvSpPr>
        <p:spPr>
          <a:xfrm rot="16200000">
            <a:off x="644808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Copyright © 2019 by The VSMPO, Inc.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1539" y="622800"/>
            <a:ext cx="5932266" cy="341632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FooterSimple" hidden="1"/>
          <p:cNvSpPr txBox="1"/>
          <p:nvPr>
            <p:custDataLst>
              <p:tags r:id="rId2"/>
            </p:custDataLst>
          </p:nvPr>
        </p:nvSpPr>
        <p:spPr>
          <a:xfrm rot="16200000">
            <a:off x="7532634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About VSMPO.pptx</a:t>
            </a:r>
          </a:p>
        </p:txBody>
      </p:sp>
    </p:spTree>
    <p:extLst>
      <p:ext uri="{BB962C8B-B14F-4D97-AF65-F5344CB8AC3E}">
        <p14:creationId xmlns="" xmlns:p14="http://schemas.microsoft.com/office/powerpoint/2010/main" val="37939225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Blue one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804474131"/>
              </p:ext>
            </p:extLst>
          </p:nvPr>
        </p:nvGraphicFramePr>
        <p:xfrm>
          <a:off x="1192" y="1590"/>
          <a:ext cx="1190" cy="1587"/>
        </p:xfrm>
        <a:graphic>
          <a:graphicData uri="http://schemas.openxmlformats.org/presentationml/2006/ole">
            <p:oleObj spid="_x0000_s51202" name="Слайд think-cell" r:id="rId4" imgW="360" imgH="360" progId="">
              <p:embed/>
            </p:oleObj>
          </a:graphicData>
        </a:graphic>
      </p:graphicFrame>
      <p:pic>
        <p:nvPicPr>
          <p:cNvPr id="62" name="Shadow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2716391" y="0"/>
            <a:ext cx="384878" cy="6858000"/>
          </a:xfrm>
          <a:prstGeom prst="rect">
            <a:avLst/>
          </a:prstGeom>
        </p:spPr>
      </p:pic>
      <p:sp>
        <p:nvSpPr>
          <p:cNvPr id="65" name="PanelWhite"/>
          <p:cNvSpPr/>
          <p:nvPr/>
        </p:nvSpPr>
        <p:spPr bwMode="white">
          <a:xfrm>
            <a:off x="3102278" y="-1309"/>
            <a:ext cx="6041722" cy="6859309"/>
          </a:xfrm>
          <a:custGeom>
            <a:avLst/>
            <a:gdLst>
              <a:gd name="connsiteX0" fmla="*/ 0 w 6553548"/>
              <a:gd name="connsiteY0" fmla="*/ 0 h 6859309"/>
              <a:gd name="connsiteX1" fmla="*/ 6553548 w 6553548"/>
              <a:gd name="connsiteY1" fmla="*/ 0 h 6859309"/>
              <a:gd name="connsiteX2" fmla="*/ 6553548 w 6553548"/>
              <a:gd name="connsiteY2" fmla="*/ 6859309 h 6859309"/>
              <a:gd name="connsiteX3" fmla="*/ 0 w 6553548"/>
              <a:gd name="connsiteY3" fmla="*/ 6859309 h 6859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548" h="6859309">
                <a:moveTo>
                  <a:pt x="0" y="0"/>
                </a:moveTo>
                <a:lnTo>
                  <a:pt x="6553548" y="0"/>
                </a:lnTo>
                <a:lnTo>
                  <a:pt x="6553548" y="6859309"/>
                </a:lnTo>
                <a:lnTo>
                  <a:pt x="0" y="685930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Trebuchet MS" panose="020B0603020202020204" pitchFamily="34" charset="0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sp>
        <p:nvSpPr>
          <p:cNvPr id="28" name="Page"/>
          <p:cNvSpPr txBox="1"/>
          <p:nvPr/>
        </p:nvSpPr>
        <p:spPr>
          <a:xfrm>
            <a:off x="8264493" y="6405036"/>
            <a:ext cx="28575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ea typeface="+mn-ea"/>
                <a:cs typeface="Calibri" panose="020F0502020204030204" pitchFamily="34" charset="0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Trebuchet MS" panose="020B0603020202020204" pitchFamily="34" charset="0"/>
              <a:ea typeface="+mn-ea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sp>
        <p:nvSpPr>
          <p:cNvPr id="29" name="Copyright" hidden="1"/>
          <p:cNvSpPr txBox="1"/>
          <p:nvPr/>
        </p:nvSpPr>
        <p:spPr>
          <a:xfrm rot="16200000">
            <a:off x="644808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Copyright © 2019 by The VSMPO, Inc. All rights reserved.</a:t>
            </a:r>
          </a:p>
        </p:txBody>
      </p:sp>
      <p:sp>
        <p:nvSpPr>
          <p:cNvPr id="24" name="Title 4"/>
          <p:cNvSpPr>
            <a:spLocks noGrp="1"/>
          </p:cNvSpPr>
          <p:nvPr>
            <p:ph type="title" hasCustomPrompt="1"/>
          </p:nvPr>
        </p:nvSpPr>
        <p:spPr>
          <a:xfrm>
            <a:off x="581538" y="2681103"/>
            <a:ext cx="2282954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40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FooterSimple" hidden="1"/>
          <p:cNvSpPr txBox="1"/>
          <p:nvPr>
            <p:custDataLst>
              <p:tags r:id="rId2"/>
            </p:custDataLst>
          </p:nvPr>
        </p:nvSpPr>
        <p:spPr>
          <a:xfrm rot="16200000">
            <a:off x="7532634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About VSMPO.pptx</a:t>
            </a:r>
          </a:p>
        </p:txBody>
      </p:sp>
    </p:spTree>
    <p:extLst>
      <p:ext uri="{BB962C8B-B14F-4D97-AF65-F5344CB8AC3E}">
        <p14:creationId xmlns="" xmlns:p14="http://schemas.microsoft.com/office/powerpoint/2010/main" val="30604520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Blue half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044746137"/>
              </p:ext>
            </p:extLst>
          </p:nvPr>
        </p:nvGraphicFramePr>
        <p:xfrm>
          <a:off x="1192" y="1590"/>
          <a:ext cx="1190" cy="1587"/>
        </p:xfrm>
        <a:graphic>
          <a:graphicData uri="http://schemas.openxmlformats.org/presentationml/2006/ole">
            <p:oleObj spid="_x0000_s52226" name="Слайд think-cell" r:id="rId4" imgW="360" imgH="360" progId="">
              <p:embed/>
            </p:oleObj>
          </a:graphicData>
        </a:graphic>
      </p:graphicFrame>
      <p:pic>
        <p:nvPicPr>
          <p:cNvPr id="64" name="Shadow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4194424" y="0"/>
            <a:ext cx="385477" cy="6858000"/>
          </a:xfrm>
          <a:prstGeom prst="rect">
            <a:avLst/>
          </a:prstGeom>
        </p:spPr>
      </p:pic>
      <p:sp>
        <p:nvSpPr>
          <p:cNvPr id="65" name="PanelWhite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Trebuchet MS" panose="020B0603020202020204" pitchFamily="34" charset="0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sp>
        <p:nvSpPr>
          <p:cNvPr id="12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4571446" y="0"/>
            <a:ext cx="4572554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400" tIns="914400" rIns="914400" bIns="914400"/>
          <a:lstStyle>
            <a:lvl1pPr algn="ctr">
              <a:defRPr sz="1800" baseline="0"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icon below to insert an image or remove this placeholder to use the whitespace in another way</a:t>
            </a:r>
          </a:p>
        </p:txBody>
      </p:sp>
      <p:sp>
        <p:nvSpPr>
          <p:cNvPr id="14" name="Page"/>
          <p:cNvSpPr txBox="1"/>
          <p:nvPr/>
        </p:nvSpPr>
        <p:spPr>
          <a:xfrm>
            <a:off x="8264493" y="6405036"/>
            <a:ext cx="28575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ea typeface="+mn-ea"/>
                <a:cs typeface="Calibri" panose="020F0502020204030204" pitchFamily="34" charset="0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 dirty="0">
              <a:solidFill>
                <a:schemeClr val="bg1">
                  <a:lumMod val="50000"/>
                </a:schemeClr>
              </a:solidFill>
              <a:latin typeface="Trebuchet MS" panose="020B0603020202020204" pitchFamily="34" charset="0"/>
              <a:ea typeface="+mn-ea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sp>
        <p:nvSpPr>
          <p:cNvPr id="17" name="Copyright" hidden="1"/>
          <p:cNvSpPr txBox="1"/>
          <p:nvPr/>
        </p:nvSpPr>
        <p:spPr>
          <a:xfrm rot="16200000">
            <a:off x="644808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Copyright © 2019 by The VSMPO, Inc. All rights reserved.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581539" y="1785600"/>
            <a:ext cx="3203446" cy="3286800"/>
          </a:xfrm>
          <a:prstGeom prst="rect">
            <a:avLst/>
          </a:prstGeom>
          <a:noFill/>
        </p:spPr>
        <p:txBody>
          <a:bodyPr wrap="square" lIns="0" tIns="0" rIns="320040" bIns="0" anchor="ctr">
            <a:noAutofit/>
          </a:bodyPr>
          <a:lstStyle>
            <a:lvl1pPr>
              <a:defRPr sz="320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FooterSimple" hidden="1"/>
          <p:cNvSpPr txBox="1"/>
          <p:nvPr>
            <p:custDataLst>
              <p:tags r:id="rId2"/>
            </p:custDataLst>
          </p:nvPr>
        </p:nvSpPr>
        <p:spPr>
          <a:xfrm rot="16200000">
            <a:off x="7532634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About VSMPO.pptx</a:t>
            </a:r>
          </a:p>
        </p:txBody>
      </p:sp>
    </p:spTree>
    <p:extLst>
      <p:ext uri="{BB962C8B-B14F-4D97-AF65-F5344CB8AC3E}">
        <p14:creationId xmlns="" xmlns:p14="http://schemas.microsoft.com/office/powerpoint/2010/main" val="19301659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Blue two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568002893"/>
              </p:ext>
            </p:extLst>
          </p:nvPr>
        </p:nvGraphicFramePr>
        <p:xfrm>
          <a:off x="1192" y="1590"/>
          <a:ext cx="1190" cy="1587"/>
        </p:xfrm>
        <a:graphic>
          <a:graphicData uri="http://schemas.openxmlformats.org/presentationml/2006/ole">
            <p:oleObj spid="_x0000_s53250" name="Слайд think-cell" r:id="rId4" imgW="360" imgH="360" progId="">
              <p:embed/>
            </p:oleObj>
          </a:graphicData>
        </a:graphic>
      </p:graphicFrame>
      <p:pic>
        <p:nvPicPr>
          <p:cNvPr id="64" name="Shadow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29398" t="8741" r="101" b="27"/>
          <a:stretch/>
        </p:blipFill>
        <p:spPr bwMode="ltGray">
          <a:xfrm flipH="1">
            <a:off x="5452714" y="0"/>
            <a:ext cx="384878" cy="6858000"/>
          </a:xfrm>
          <a:prstGeom prst="rect">
            <a:avLst/>
          </a:prstGeom>
        </p:spPr>
      </p:pic>
      <p:sp>
        <p:nvSpPr>
          <p:cNvPr id="65" name="PanelWhite"/>
          <p:cNvSpPr/>
          <p:nvPr/>
        </p:nvSpPr>
        <p:spPr bwMode="gray">
          <a:xfrm>
            <a:off x="5830892" y="0"/>
            <a:ext cx="3313108" cy="6858000"/>
          </a:xfrm>
          <a:custGeom>
            <a:avLst/>
            <a:gdLst>
              <a:gd name="connsiteX0" fmla="*/ 0 w 3584692"/>
              <a:gd name="connsiteY0" fmla="*/ 0 h 6858000"/>
              <a:gd name="connsiteX1" fmla="*/ 3584692 w 3584692"/>
              <a:gd name="connsiteY1" fmla="*/ 0 h 6858000"/>
              <a:gd name="connsiteX2" fmla="*/ 3584692 w 3584692"/>
              <a:gd name="connsiteY2" fmla="*/ 6858000 h 6858000"/>
              <a:gd name="connsiteX3" fmla="*/ 0 w 358469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4692" h="6858000">
                <a:moveTo>
                  <a:pt x="0" y="0"/>
                </a:moveTo>
                <a:lnTo>
                  <a:pt x="3584692" y="0"/>
                </a:lnTo>
                <a:lnTo>
                  <a:pt x="358469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Trebuchet MS" panose="020B0603020202020204" pitchFamily="34" charset="0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sp>
        <p:nvSpPr>
          <p:cNvPr id="6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5832000" y="0"/>
            <a:ext cx="331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2880" tIns="914400" rIns="182880" bIns="914400"/>
          <a:lstStyle>
            <a:lvl1pPr algn="ctr">
              <a:defRPr sz="1800">
                <a:solidFill>
                  <a:schemeClr val="tx1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icon below to insert an image or remove this placeholder to use the whitespace in another way</a:t>
            </a:r>
          </a:p>
        </p:txBody>
      </p:sp>
      <p:sp>
        <p:nvSpPr>
          <p:cNvPr id="14" name="Page"/>
          <p:cNvSpPr txBox="1"/>
          <p:nvPr/>
        </p:nvSpPr>
        <p:spPr>
          <a:xfrm>
            <a:off x="8264493" y="6405036"/>
            <a:ext cx="28575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ea typeface="+mn-ea"/>
                <a:cs typeface="Calibri" panose="020F0502020204030204" pitchFamily="34" charset="0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 dirty="0">
              <a:solidFill>
                <a:schemeClr val="bg1">
                  <a:lumMod val="50000"/>
                </a:schemeClr>
              </a:solidFill>
              <a:latin typeface="Trebuchet MS" panose="020B0603020202020204" pitchFamily="34" charset="0"/>
              <a:ea typeface="+mn-ea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sp>
        <p:nvSpPr>
          <p:cNvPr id="9" name="Copyright" hidden="1"/>
          <p:cNvSpPr txBox="1"/>
          <p:nvPr/>
        </p:nvSpPr>
        <p:spPr>
          <a:xfrm rot="16200000">
            <a:off x="644808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Copyright © 2019 by The VSMPO, Inc. All rights reserved.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581538" y="1785600"/>
            <a:ext cx="4565908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>
                <a:solidFill>
                  <a:schemeClr val="bg1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FooterSimple" hidden="1"/>
          <p:cNvSpPr txBox="1"/>
          <p:nvPr>
            <p:custDataLst>
              <p:tags r:id="rId2"/>
            </p:custDataLst>
          </p:nvPr>
        </p:nvSpPr>
        <p:spPr>
          <a:xfrm rot="16200000">
            <a:off x="7532634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About VSMPO.pptx</a:t>
            </a:r>
          </a:p>
        </p:txBody>
      </p:sp>
    </p:spTree>
    <p:extLst>
      <p:ext uri="{BB962C8B-B14F-4D97-AF65-F5344CB8AC3E}">
        <p14:creationId xmlns="" xmlns:p14="http://schemas.microsoft.com/office/powerpoint/2010/main" val="32905789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Left arrow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97355836"/>
              </p:ext>
            </p:extLst>
          </p:nvPr>
        </p:nvGraphicFramePr>
        <p:xfrm>
          <a:off x="1192" y="1590"/>
          <a:ext cx="1190" cy="1587"/>
        </p:xfrm>
        <a:graphic>
          <a:graphicData uri="http://schemas.openxmlformats.org/presentationml/2006/ole">
            <p:oleObj spid="_x0000_s54274" name="Слайд think-cell" r:id="rId4" imgW="360" imgH="360" progId="">
              <p:embed/>
            </p:oleObj>
          </a:graphicData>
        </a:graphic>
      </p:graphicFrame>
      <p:pic>
        <p:nvPicPr>
          <p:cNvPr id="64" name="Shado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3463" y="3594368"/>
            <a:ext cx="1260231" cy="33829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ArrowPanelWhite"/>
          <p:cNvSpPr/>
          <p:nvPr/>
        </p:nvSpPr>
        <p:spPr bwMode="ltGray">
          <a:xfrm>
            <a:off x="0" y="0"/>
            <a:ext cx="3099185" cy="6859310"/>
          </a:xfrm>
          <a:custGeom>
            <a:avLst/>
            <a:gdLst>
              <a:gd name="connsiteX0" fmla="*/ 0 w 3357450"/>
              <a:gd name="connsiteY0" fmla="*/ 0 h 6859310"/>
              <a:gd name="connsiteX1" fmla="*/ 255600 w 3357450"/>
              <a:gd name="connsiteY1" fmla="*/ 0 h 6859310"/>
              <a:gd name="connsiteX2" fmla="*/ 255600 w 3357450"/>
              <a:gd name="connsiteY2" fmla="*/ 1310 h 6859310"/>
              <a:gd name="connsiteX3" fmla="*/ 2534071 w 3357450"/>
              <a:gd name="connsiteY3" fmla="*/ 1310 h 6859310"/>
              <a:gd name="connsiteX4" fmla="*/ 3357450 w 3357450"/>
              <a:gd name="connsiteY4" fmla="*/ 3430310 h 6859310"/>
              <a:gd name="connsiteX5" fmla="*/ 2534071 w 3357450"/>
              <a:gd name="connsiteY5" fmla="*/ 6859310 h 6859310"/>
              <a:gd name="connsiteX6" fmla="*/ 3600 w 3357450"/>
              <a:gd name="connsiteY6" fmla="*/ 6859310 h 6859310"/>
              <a:gd name="connsiteX7" fmla="*/ 3600 w 3357450"/>
              <a:gd name="connsiteY7" fmla="*/ 6858000 h 6859310"/>
              <a:gd name="connsiteX8" fmla="*/ 0 w 3357450"/>
              <a:gd name="connsiteY8" fmla="*/ 6858000 h 6859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57450" h="6859310">
                <a:moveTo>
                  <a:pt x="0" y="0"/>
                </a:moveTo>
                <a:lnTo>
                  <a:pt x="255600" y="0"/>
                </a:lnTo>
                <a:lnTo>
                  <a:pt x="255600" y="1310"/>
                </a:lnTo>
                <a:lnTo>
                  <a:pt x="2534071" y="1310"/>
                </a:lnTo>
                <a:lnTo>
                  <a:pt x="3357450" y="3430310"/>
                </a:lnTo>
                <a:lnTo>
                  <a:pt x="2534071" y="6859310"/>
                </a:lnTo>
                <a:lnTo>
                  <a:pt x="3600" y="6859310"/>
                </a:lnTo>
                <a:lnTo>
                  <a:pt x="36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j-lt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sp>
        <p:nvSpPr>
          <p:cNvPr id="18" name="Page"/>
          <p:cNvSpPr txBox="1"/>
          <p:nvPr/>
        </p:nvSpPr>
        <p:spPr>
          <a:xfrm>
            <a:off x="8264493" y="6405036"/>
            <a:ext cx="28575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Calibri" panose="020F0502020204030204" pitchFamily="34" charset="0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sp>
        <p:nvSpPr>
          <p:cNvPr id="11" name="Copyright" hidden="1"/>
          <p:cNvSpPr txBox="1"/>
          <p:nvPr/>
        </p:nvSpPr>
        <p:spPr>
          <a:xfrm rot="16200000">
            <a:off x="644808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Copyright © 2019 by The VSMPO, Inc. All rights reserved.</a:t>
            </a:r>
          </a:p>
        </p:txBody>
      </p:sp>
      <p:sp>
        <p:nvSpPr>
          <p:cNvPr id="20" name="Title 2"/>
          <p:cNvSpPr>
            <a:spLocks noGrp="1"/>
          </p:cNvSpPr>
          <p:nvPr>
            <p:ph type="title" hasCustomPrompt="1"/>
          </p:nvPr>
        </p:nvSpPr>
        <p:spPr>
          <a:xfrm>
            <a:off x="581539" y="2771846"/>
            <a:ext cx="1831015" cy="1314311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400">
                <a:solidFill>
                  <a:schemeClr val="tx2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Click to add title</a:t>
            </a:r>
          </a:p>
        </p:txBody>
      </p:sp>
      <p:sp>
        <p:nvSpPr>
          <p:cNvPr id="10" name="FooterSimple" hidden="1"/>
          <p:cNvSpPr txBox="1"/>
          <p:nvPr>
            <p:custDataLst>
              <p:tags r:id="rId2"/>
            </p:custDataLst>
          </p:nvPr>
        </p:nvSpPr>
        <p:spPr>
          <a:xfrm rot="16200000">
            <a:off x="7532634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About VSMPO.pptx</a:t>
            </a:r>
          </a:p>
        </p:txBody>
      </p:sp>
    </p:spTree>
    <p:extLst>
      <p:ext uri="{BB962C8B-B14F-4D97-AF65-F5344CB8AC3E}">
        <p14:creationId xmlns="" xmlns:p14="http://schemas.microsoft.com/office/powerpoint/2010/main" val="2942321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C589084-4CF7-4E74-9283-89DDE3C980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6" name="Object 5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445332465"/>
              </p:ext>
            </p:extLst>
          </p:nvPr>
        </p:nvGraphicFramePr>
        <p:xfrm>
          <a:off x="1465" y="1589"/>
          <a:ext cx="1465" cy="1587"/>
        </p:xfrm>
        <a:graphic>
          <a:graphicData uri="http://schemas.openxmlformats.org/presentationml/2006/ole">
            <p:oleObj spid="_x0000_s9218" name="Слайд think-cell" r:id="rId4" imgW="360" imgH="360" progId="">
              <p:embed/>
            </p:oleObj>
          </a:graphicData>
        </a:graphic>
      </p:graphicFrame>
      <p:sp>
        <p:nvSpPr>
          <p:cNvPr id="7" name="PanelGreen">
            <a:extLst>
              <a:ext uri="{FF2B5EF4-FFF2-40B4-BE49-F238E27FC236}">
                <a16:creationId xmlns:a16="http://schemas.microsoft.com/office/drawing/2014/main" xmlns="" id="{A9DE2E54-FEDC-4E46-9F74-1E346B59A75C}"/>
              </a:ext>
            </a:extLst>
          </p:cNvPr>
          <p:cNvSpPr>
            <a:spLocks noChangeAspect="1"/>
          </p:cNvSpPr>
          <p:nvPr/>
        </p:nvSpPr>
        <p:spPr bwMode="black">
          <a:xfrm>
            <a:off x="581539" y="2202873"/>
            <a:ext cx="4986655" cy="3953127"/>
          </a:xfrm>
          <a:prstGeom prst="rect">
            <a:avLst/>
          </a:prstGeom>
          <a:gradFill flip="none" rotWithShape="1">
            <a:gsLst>
              <a:gs pos="0">
                <a:srgbClr val="273873">
                  <a:alpha val="89804"/>
                </a:srgbClr>
              </a:gs>
              <a:gs pos="100000">
                <a:schemeClr val="tx2">
                  <a:alpha val="90000"/>
                </a:schemeClr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95000"/>
              </a:lnSpc>
            </a:pPr>
            <a:endParaRPr lang="en-US" sz="2000" dirty="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xmlns="" id="{BD0A1494-97A9-4451-ACE3-85D52DA0AD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945084" y="5091396"/>
            <a:ext cx="4403197" cy="43619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10000"/>
              </a:lnSpc>
              <a:buNone/>
              <a:defRPr sz="1400"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in sentence case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4E50EE49-2E12-4B9C-869A-AB7BC9402C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ltGray">
          <a:xfrm>
            <a:off x="945084" y="3968679"/>
            <a:ext cx="4403197" cy="88492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93000"/>
              </a:lnSpc>
              <a:defRPr sz="4400" baseline="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Title in Title Case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AA612F92-CC43-4D6B-8D8E-617DEE5AD75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797" y="2723250"/>
            <a:ext cx="1809617" cy="7057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977871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Blue left arrow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987431669"/>
              </p:ext>
            </p:extLst>
          </p:nvPr>
        </p:nvGraphicFramePr>
        <p:xfrm>
          <a:off x="1192" y="1590"/>
          <a:ext cx="1190" cy="1587"/>
        </p:xfrm>
        <a:graphic>
          <a:graphicData uri="http://schemas.openxmlformats.org/presentationml/2006/ole">
            <p:oleObj spid="_x0000_s55298" name="Слайд think-cell" r:id="rId4" imgW="360" imgH="360" progId="">
              <p:embed/>
            </p:oleObj>
          </a:graphicData>
        </a:graphic>
      </p:graphicFrame>
      <p:sp>
        <p:nvSpPr>
          <p:cNvPr id="65" name="ArrowPanelWhite"/>
          <p:cNvSpPr/>
          <p:nvPr/>
        </p:nvSpPr>
        <p:spPr bwMode="ltGray">
          <a:xfrm>
            <a:off x="0" y="0"/>
            <a:ext cx="3099185" cy="6859310"/>
          </a:xfrm>
          <a:custGeom>
            <a:avLst/>
            <a:gdLst>
              <a:gd name="connsiteX0" fmla="*/ 0 w 3357450"/>
              <a:gd name="connsiteY0" fmla="*/ 0 h 6859310"/>
              <a:gd name="connsiteX1" fmla="*/ 255600 w 3357450"/>
              <a:gd name="connsiteY1" fmla="*/ 0 h 6859310"/>
              <a:gd name="connsiteX2" fmla="*/ 255600 w 3357450"/>
              <a:gd name="connsiteY2" fmla="*/ 1310 h 6859310"/>
              <a:gd name="connsiteX3" fmla="*/ 2534071 w 3357450"/>
              <a:gd name="connsiteY3" fmla="*/ 1310 h 6859310"/>
              <a:gd name="connsiteX4" fmla="*/ 3357450 w 3357450"/>
              <a:gd name="connsiteY4" fmla="*/ 3430310 h 6859310"/>
              <a:gd name="connsiteX5" fmla="*/ 2534071 w 3357450"/>
              <a:gd name="connsiteY5" fmla="*/ 6859310 h 6859310"/>
              <a:gd name="connsiteX6" fmla="*/ 3600 w 3357450"/>
              <a:gd name="connsiteY6" fmla="*/ 6859310 h 6859310"/>
              <a:gd name="connsiteX7" fmla="*/ 3600 w 3357450"/>
              <a:gd name="connsiteY7" fmla="*/ 6858000 h 6859310"/>
              <a:gd name="connsiteX8" fmla="*/ 0 w 3357450"/>
              <a:gd name="connsiteY8" fmla="*/ 6858000 h 6859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57450" h="6859310">
                <a:moveTo>
                  <a:pt x="0" y="0"/>
                </a:moveTo>
                <a:lnTo>
                  <a:pt x="255600" y="0"/>
                </a:lnTo>
                <a:lnTo>
                  <a:pt x="255600" y="1310"/>
                </a:lnTo>
                <a:lnTo>
                  <a:pt x="2534071" y="1310"/>
                </a:lnTo>
                <a:lnTo>
                  <a:pt x="3357450" y="3430310"/>
                </a:lnTo>
                <a:lnTo>
                  <a:pt x="2534071" y="6859310"/>
                </a:lnTo>
                <a:lnTo>
                  <a:pt x="3600" y="6859310"/>
                </a:lnTo>
                <a:lnTo>
                  <a:pt x="360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j-lt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581539" y="2771846"/>
            <a:ext cx="1831015" cy="1314311"/>
          </a:xfrm>
        </p:spPr>
        <p:txBody>
          <a:bodyPr anchor="ctr" anchorCtr="0">
            <a:noAutofit/>
          </a:bodyPr>
          <a:lstStyle>
            <a:lvl1pPr>
              <a:defRPr sz="280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Page"/>
          <p:cNvSpPr txBox="1"/>
          <p:nvPr/>
        </p:nvSpPr>
        <p:spPr>
          <a:xfrm>
            <a:off x="8264493" y="6405036"/>
            <a:ext cx="28575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ea typeface="+mn-ea"/>
                <a:cs typeface="Calibri" panose="020F0502020204030204" pitchFamily="34" charset="0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Trebuchet MS" panose="020B0603020202020204" pitchFamily="34" charset="0"/>
              <a:ea typeface="+mn-ea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sp>
        <p:nvSpPr>
          <p:cNvPr id="13" name="Copyright" hidden="1"/>
          <p:cNvSpPr txBox="1"/>
          <p:nvPr/>
        </p:nvSpPr>
        <p:spPr>
          <a:xfrm rot="16200000">
            <a:off x="6448080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Copyright © 2019 by The VSMPO, Inc. All rights reserved.</a:t>
            </a:r>
          </a:p>
        </p:txBody>
      </p:sp>
      <p:sp>
        <p:nvSpPr>
          <p:cNvPr id="16" name="FooterSimple" hidden="1"/>
          <p:cNvSpPr txBox="1"/>
          <p:nvPr>
            <p:custDataLst>
              <p:tags r:id="rId2"/>
            </p:custDataLst>
          </p:nvPr>
        </p:nvSpPr>
        <p:spPr>
          <a:xfrm rot="16200000">
            <a:off x="7532634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About VSMPO.pptx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 rot="120000">
            <a:off x="1301049" y="3402829"/>
            <a:ext cx="2487384" cy="34617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335721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Arrow one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270912565"/>
              </p:ext>
            </p:extLst>
          </p:nvPr>
        </p:nvGraphicFramePr>
        <p:xfrm>
          <a:off x="1192" y="1590"/>
          <a:ext cx="1190" cy="1587"/>
        </p:xfrm>
        <a:graphic>
          <a:graphicData uri="http://schemas.openxmlformats.org/presentationml/2006/ole">
            <p:oleObj spid="_x0000_s56322" name="Слайд think-cell" r:id="rId4" imgW="360" imgH="360" progId="">
              <p:embed/>
            </p:oleObj>
          </a:graphicData>
        </a:graphic>
      </p:graphicFrame>
      <p:pic>
        <p:nvPicPr>
          <p:cNvPr id="61" name="Shado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3942" y="3395663"/>
            <a:ext cx="1198685" cy="3571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ArrowPanelWhite"/>
          <p:cNvSpPr>
            <a:spLocks noChangeArrowheads="1"/>
          </p:cNvSpPr>
          <p:nvPr/>
        </p:nvSpPr>
        <p:spPr bwMode="auto">
          <a:xfrm>
            <a:off x="-1" y="0"/>
            <a:ext cx="4118269" cy="6858000"/>
          </a:xfrm>
          <a:custGeom>
            <a:avLst/>
            <a:gdLst>
              <a:gd name="connsiteX0" fmla="*/ 0 w 4461458"/>
              <a:gd name="connsiteY0" fmla="*/ 0 h 6858000"/>
              <a:gd name="connsiteX1" fmla="*/ 7374 w 4461458"/>
              <a:gd name="connsiteY1" fmla="*/ 0 h 6858000"/>
              <a:gd name="connsiteX2" fmla="*/ 267399 w 4461458"/>
              <a:gd name="connsiteY2" fmla="*/ 0 h 6858000"/>
              <a:gd name="connsiteX3" fmla="*/ 3759269 w 4461458"/>
              <a:gd name="connsiteY3" fmla="*/ 0 h 6858000"/>
              <a:gd name="connsiteX4" fmla="*/ 4461458 w 4461458"/>
              <a:gd name="connsiteY4" fmla="*/ 3429000 h 6858000"/>
              <a:gd name="connsiteX5" fmla="*/ 3759269 w 4461458"/>
              <a:gd name="connsiteY5" fmla="*/ 6858000 h 6858000"/>
              <a:gd name="connsiteX6" fmla="*/ 267399 w 4461458"/>
              <a:gd name="connsiteY6" fmla="*/ 6858000 h 6858000"/>
              <a:gd name="connsiteX7" fmla="*/ 7374 w 4461458"/>
              <a:gd name="connsiteY7" fmla="*/ 6858000 h 6858000"/>
              <a:gd name="connsiteX8" fmla="*/ 0 w 4461458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61458" h="6858000">
                <a:moveTo>
                  <a:pt x="0" y="0"/>
                </a:moveTo>
                <a:lnTo>
                  <a:pt x="7374" y="0"/>
                </a:lnTo>
                <a:lnTo>
                  <a:pt x="267399" y="0"/>
                </a:lnTo>
                <a:lnTo>
                  <a:pt x="3759269" y="0"/>
                </a:lnTo>
                <a:lnTo>
                  <a:pt x="4461458" y="3429000"/>
                </a:lnTo>
                <a:lnTo>
                  <a:pt x="3759269" y="6858000"/>
                </a:lnTo>
                <a:lnTo>
                  <a:pt x="267399" y="6858000"/>
                </a:lnTo>
                <a:lnTo>
                  <a:pt x="73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j-lt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sp>
        <p:nvSpPr>
          <p:cNvPr id="9" name="Page"/>
          <p:cNvSpPr txBox="1"/>
          <p:nvPr/>
        </p:nvSpPr>
        <p:spPr>
          <a:xfrm>
            <a:off x="8264493" y="6405036"/>
            <a:ext cx="28575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Calibri" panose="020F0502020204030204" pitchFamily="34" charset="0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 dirty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sp>
        <p:nvSpPr>
          <p:cNvPr id="17" name="Copyright" hidden="1"/>
          <p:cNvSpPr txBox="1"/>
          <p:nvPr/>
        </p:nvSpPr>
        <p:spPr>
          <a:xfrm rot="16200000">
            <a:off x="644808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Copyright © 2019 by The VSMPO, Inc. All rights reserved.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581538" y="1785600"/>
            <a:ext cx="2967508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0">
                <a:solidFill>
                  <a:schemeClr val="tx2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FooterSimple" hidden="1"/>
          <p:cNvSpPr txBox="1"/>
          <p:nvPr>
            <p:custDataLst>
              <p:tags r:id="rId2"/>
            </p:custDataLst>
          </p:nvPr>
        </p:nvSpPr>
        <p:spPr>
          <a:xfrm rot="16200000">
            <a:off x="7532634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About VSMPO.pptx</a:t>
            </a:r>
          </a:p>
        </p:txBody>
      </p:sp>
    </p:spTree>
    <p:extLst>
      <p:ext uri="{BB962C8B-B14F-4D97-AF65-F5344CB8AC3E}">
        <p14:creationId xmlns="" xmlns:p14="http://schemas.microsoft.com/office/powerpoint/2010/main" val="20376992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Blue arrow one third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700876286"/>
              </p:ext>
            </p:extLst>
          </p:nvPr>
        </p:nvGraphicFramePr>
        <p:xfrm>
          <a:off x="1192" y="1590"/>
          <a:ext cx="1190" cy="1587"/>
        </p:xfrm>
        <a:graphic>
          <a:graphicData uri="http://schemas.openxmlformats.org/presentationml/2006/ole">
            <p:oleObj spid="_x0000_s57346" name="Слайд think-cell" r:id="rId4" imgW="360" imgH="360" progId="">
              <p:embed/>
            </p:oleObj>
          </a:graphicData>
        </a:graphic>
      </p:graphicFrame>
      <p:sp>
        <p:nvSpPr>
          <p:cNvPr id="64" name="ArrowPanelWhite"/>
          <p:cNvSpPr>
            <a:spLocks noChangeArrowheads="1"/>
          </p:cNvSpPr>
          <p:nvPr/>
        </p:nvSpPr>
        <p:spPr bwMode="auto">
          <a:xfrm>
            <a:off x="-1" y="0"/>
            <a:ext cx="4118269" cy="6858000"/>
          </a:xfrm>
          <a:custGeom>
            <a:avLst/>
            <a:gdLst>
              <a:gd name="connsiteX0" fmla="*/ 0 w 4461458"/>
              <a:gd name="connsiteY0" fmla="*/ 0 h 6858000"/>
              <a:gd name="connsiteX1" fmla="*/ 7374 w 4461458"/>
              <a:gd name="connsiteY1" fmla="*/ 0 h 6858000"/>
              <a:gd name="connsiteX2" fmla="*/ 267399 w 4461458"/>
              <a:gd name="connsiteY2" fmla="*/ 0 h 6858000"/>
              <a:gd name="connsiteX3" fmla="*/ 3759269 w 4461458"/>
              <a:gd name="connsiteY3" fmla="*/ 0 h 6858000"/>
              <a:gd name="connsiteX4" fmla="*/ 4461458 w 4461458"/>
              <a:gd name="connsiteY4" fmla="*/ 3429000 h 6858000"/>
              <a:gd name="connsiteX5" fmla="*/ 3759269 w 4461458"/>
              <a:gd name="connsiteY5" fmla="*/ 6858000 h 6858000"/>
              <a:gd name="connsiteX6" fmla="*/ 267399 w 4461458"/>
              <a:gd name="connsiteY6" fmla="*/ 6858000 h 6858000"/>
              <a:gd name="connsiteX7" fmla="*/ 7374 w 4461458"/>
              <a:gd name="connsiteY7" fmla="*/ 6858000 h 6858000"/>
              <a:gd name="connsiteX8" fmla="*/ 0 w 4461458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61458" h="6858000">
                <a:moveTo>
                  <a:pt x="0" y="0"/>
                </a:moveTo>
                <a:lnTo>
                  <a:pt x="7374" y="0"/>
                </a:lnTo>
                <a:lnTo>
                  <a:pt x="267399" y="0"/>
                </a:lnTo>
                <a:lnTo>
                  <a:pt x="3759269" y="0"/>
                </a:lnTo>
                <a:lnTo>
                  <a:pt x="4461458" y="3429000"/>
                </a:lnTo>
                <a:lnTo>
                  <a:pt x="3759269" y="6858000"/>
                </a:lnTo>
                <a:lnTo>
                  <a:pt x="267399" y="6858000"/>
                </a:lnTo>
                <a:lnTo>
                  <a:pt x="7374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j-lt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581538" y="1785600"/>
            <a:ext cx="2967508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Page"/>
          <p:cNvSpPr txBox="1"/>
          <p:nvPr/>
        </p:nvSpPr>
        <p:spPr>
          <a:xfrm>
            <a:off x="8264493" y="6405036"/>
            <a:ext cx="28575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ea typeface="+mn-ea"/>
                <a:cs typeface="Calibri" panose="020F0502020204030204" pitchFamily="34" charset="0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Trebuchet MS" panose="020B0603020202020204" pitchFamily="34" charset="0"/>
              <a:ea typeface="+mn-ea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sp>
        <p:nvSpPr>
          <p:cNvPr id="15" name="Copyright" hidden="1"/>
          <p:cNvSpPr txBox="1"/>
          <p:nvPr/>
        </p:nvSpPr>
        <p:spPr>
          <a:xfrm rot="16200000">
            <a:off x="6448080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Copyright © 2019 by The VSMPO, Inc. All rights reserved.</a:t>
            </a:r>
          </a:p>
        </p:txBody>
      </p:sp>
      <p:sp>
        <p:nvSpPr>
          <p:cNvPr id="16" name="FooterSimple" hidden="1"/>
          <p:cNvSpPr txBox="1"/>
          <p:nvPr>
            <p:custDataLst>
              <p:tags r:id="rId2"/>
            </p:custDataLst>
          </p:nvPr>
        </p:nvSpPr>
        <p:spPr>
          <a:xfrm rot="16200000">
            <a:off x="7532634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About VSMPO.pptx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2385805" y="3416300"/>
            <a:ext cx="2487384" cy="34417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217584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Arrow half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541516036"/>
              </p:ext>
            </p:extLst>
          </p:nvPr>
        </p:nvGraphicFramePr>
        <p:xfrm>
          <a:off x="1192" y="1590"/>
          <a:ext cx="1190" cy="1587"/>
        </p:xfrm>
        <a:graphic>
          <a:graphicData uri="http://schemas.openxmlformats.org/presentationml/2006/ole">
            <p:oleObj spid="_x0000_s58370" name="Слайд think-cell" r:id="rId4" imgW="360" imgH="360" progId="">
              <p:embed/>
            </p:oleObj>
          </a:graphicData>
        </a:graphic>
      </p:graphicFrame>
      <p:pic>
        <p:nvPicPr>
          <p:cNvPr id="61" name="Shado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0397" y="3594368"/>
            <a:ext cx="1260231" cy="33829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ArrowPanelWhite"/>
          <p:cNvSpPr/>
          <p:nvPr/>
        </p:nvSpPr>
        <p:spPr bwMode="white">
          <a:xfrm>
            <a:off x="2" y="0"/>
            <a:ext cx="4819432" cy="6858000"/>
          </a:xfrm>
          <a:custGeom>
            <a:avLst/>
            <a:gdLst>
              <a:gd name="connsiteX0" fmla="*/ 0 w 5221051"/>
              <a:gd name="connsiteY0" fmla="*/ 0 h 6858000"/>
              <a:gd name="connsiteX1" fmla="*/ 4397672 w 5221051"/>
              <a:gd name="connsiteY1" fmla="*/ 0 h 6858000"/>
              <a:gd name="connsiteX2" fmla="*/ 5221051 w 5221051"/>
              <a:gd name="connsiteY2" fmla="*/ 3429000 h 6858000"/>
              <a:gd name="connsiteX3" fmla="*/ 4397672 w 5221051"/>
              <a:gd name="connsiteY3" fmla="*/ 6858000 h 6858000"/>
              <a:gd name="connsiteX4" fmla="*/ 0 w 5221051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21051" h="6858000">
                <a:moveTo>
                  <a:pt x="0" y="0"/>
                </a:moveTo>
                <a:lnTo>
                  <a:pt x="4397672" y="0"/>
                </a:lnTo>
                <a:lnTo>
                  <a:pt x="5221051" y="3429000"/>
                </a:lnTo>
                <a:lnTo>
                  <a:pt x="439767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j-lt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sp>
        <p:nvSpPr>
          <p:cNvPr id="16" name="Page"/>
          <p:cNvSpPr txBox="1"/>
          <p:nvPr/>
        </p:nvSpPr>
        <p:spPr>
          <a:xfrm>
            <a:off x="8264493" y="6405036"/>
            <a:ext cx="28575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Calibri" panose="020F0502020204030204" pitchFamily="34" charset="0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sp>
        <p:nvSpPr>
          <p:cNvPr id="18" name="Copyright" hidden="1"/>
          <p:cNvSpPr txBox="1"/>
          <p:nvPr/>
        </p:nvSpPr>
        <p:spPr>
          <a:xfrm rot="16200000">
            <a:off x="644808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Copyright © 2019 by The VSMPO, Inc. All rights reserved.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81539" y="622800"/>
            <a:ext cx="3412754" cy="341632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FooterSimple" hidden="1"/>
          <p:cNvSpPr txBox="1"/>
          <p:nvPr>
            <p:custDataLst>
              <p:tags r:id="rId2"/>
            </p:custDataLst>
          </p:nvPr>
        </p:nvSpPr>
        <p:spPr>
          <a:xfrm rot="16200000">
            <a:off x="7532634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About VSMPO.pptx</a:t>
            </a:r>
          </a:p>
        </p:txBody>
      </p:sp>
    </p:spTree>
    <p:extLst>
      <p:ext uri="{BB962C8B-B14F-4D97-AF65-F5344CB8AC3E}">
        <p14:creationId xmlns="" xmlns:p14="http://schemas.microsoft.com/office/powerpoint/2010/main" val="5698095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Blue arrow half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095482826"/>
              </p:ext>
            </p:extLst>
          </p:nvPr>
        </p:nvGraphicFramePr>
        <p:xfrm>
          <a:off x="1192" y="1590"/>
          <a:ext cx="1190" cy="1587"/>
        </p:xfrm>
        <a:graphic>
          <a:graphicData uri="http://schemas.openxmlformats.org/presentationml/2006/ole">
            <p:oleObj spid="_x0000_s59394" name="Слайд think-cell" r:id="rId4" imgW="360" imgH="360" progId="">
              <p:embed/>
            </p:oleObj>
          </a:graphicData>
        </a:graphic>
      </p:graphicFrame>
      <p:sp>
        <p:nvSpPr>
          <p:cNvPr id="62" name="ArrowPanelWhite"/>
          <p:cNvSpPr/>
          <p:nvPr/>
        </p:nvSpPr>
        <p:spPr bwMode="white">
          <a:xfrm>
            <a:off x="2" y="0"/>
            <a:ext cx="4819432" cy="6858000"/>
          </a:xfrm>
          <a:custGeom>
            <a:avLst/>
            <a:gdLst>
              <a:gd name="connsiteX0" fmla="*/ 0 w 5221051"/>
              <a:gd name="connsiteY0" fmla="*/ 0 h 6858000"/>
              <a:gd name="connsiteX1" fmla="*/ 4397672 w 5221051"/>
              <a:gd name="connsiteY1" fmla="*/ 0 h 6858000"/>
              <a:gd name="connsiteX2" fmla="*/ 5221051 w 5221051"/>
              <a:gd name="connsiteY2" fmla="*/ 3429000 h 6858000"/>
              <a:gd name="connsiteX3" fmla="*/ 4397672 w 5221051"/>
              <a:gd name="connsiteY3" fmla="*/ 6858000 h 6858000"/>
              <a:gd name="connsiteX4" fmla="*/ 0 w 5221051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21051" h="6858000">
                <a:moveTo>
                  <a:pt x="0" y="0"/>
                </a:moveTo>
                <a:lnTo>
                  <a:pt x="4397672" y="0"/>
                </a:lnTo>
                <a:lnTo>
                  <a:pt x="5221051" y="3429000"/>
                </a:lnTo>
                <a:lnTo>
                  <a:pt x="4397672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j-lt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81539" y="622800"/>
            <a:ext cx="3412754" cy="3416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Page"/>
          <p:cNvSpPr txBox="1"/>
          <p:nvPr/>
        </p:nvSpPr>
        <p:spPr>
          <a:xfrm>
            <a:off x="8264493" y="6405036"/>
            <a:ext cx="28575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ea typeface="+mn-ea"/>
                <a:cs typeface="Calibri" panose="020F0502020204030204" pitchFamily="34" charset="0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Trebuchet MS" panose="020B0603020202020204" pitchFamily="34" charset="0"/>
              <a:ea typeface="+mn-ea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sp>
        <p:nvSpPr>
          <p:cNvPr id="13" name="Copyright" hidden="1"/>
          <p:cNvSpPr txBox="1"/>
          <p:nvPr/>
        </p:nvSpPr>
        <p:spPr>
          <a:xfrm rot="16200000">
            <a:off x="6448080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Copyright © 2019 by The VSMPO, Inc. All rights reserved.</a:t>
            </a:r>
          </a:p>
        </p:txBody>
      </p:sp>
      <p:sp>
        <p:nvSpPr>
          <p:cNvPr id="15" name="FooterSimple" hidden="1"/>
          <p:cNvSpPr txBox="1"/>
          <p:nvPr>
            <p:custDataLst>
              <p:tags r:id="rId2"/>
            </p:custDataLst>
          </p:nvPr>
        </p:nvSpPr>
        <p:spPr>
          <a:xfrm rot="16200000">
            <a:off x="7532634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About VSMPO.pptx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 rot="120000">
            <a:off x="3033319" y="3407804"/>
            <a:ext cx="2487384" cy="34565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512301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Arrow two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808386684"/>
              </p:ext>
            </p:extLst>
          </p:nvPr>
        </p:nvGraphicFramePr>
        <p:xfrm>
          <a:off x="1192" y="1590"/>
          <a:ext cx="1190" cy="1587"/>
        </p:xfrm>
        <a:graphic>
          <a:graphicData uri="http://schemas.openxmlformats.org/presentationml/2006/ole">
            <p:oleObj spid="_x0000_s60418" name="Слайд think-cell" r:id="rId4" imgW="360" imgH="360" progId="">
              <p:embed/>
            </p:oleObj>
          </a:graphicData>
        </a:graphic>
      </p:graphicFrame>
      <p:pic>
        <p:nvPicPr>
          <p:cNvPr id="61" name="Shado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6725" y="3594368"/>
            <a:ext cx="1260231" cy="33829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ArrowPanelWhite"/>
          <p:cNvSpPr/>
          <p:nvPr/>
        </p:nvSpPr>
        <p:spPr bwMode="white">
          <a:xfrm>
            <a:off x="0" y="0"/>
            <a:ext cx="6279092" cy="6858000"/>
          </a:xfrm>
          <a:custGeom>
            <a:avLst/>
            <a:gdLst>
              <a:gd name="connsiteX0" fmla="*/ 0 w 6802350"/>
              <a:gd name="connsiteY0" fmla="*/ 0 h 6858000"/>
              <a:gd name="connsiteX1" fmla="*/ 6002090 w 6802350"/>
              <a:gd name="connsiteY1" fmla="*/ 0 h 6858000"/>
              <a:gd name="connsiteX2" fmla="*/ 6802350 w 6802350"/>
              <a:gd name="connsiteY2" fmla="*/ 3429000 h 6858000"/>
              <a:gd name="connsiteX3" fmla="*/ 6002090 w 6802350"/>
              <a:gd name="connsiteY3" fmla="*/ 6858000 h 6858000"/>
              <a:gd name="connsiteX4" fmla="*/ 0 w 680235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2350" h="6858000">
                <a:moveTo>
                  <a:pt x="0" y="0"/>
                </a:moveTo>
                <a:lnTo>
                  <a:pt x="6002090" y="0"/>
                </a:lnTo>
                <a:lnTo>
                  <a:pt x="6802350" y="3429000"/>
                </a:lnTo>
                <a:lnTo>
                  <a:pt x="60020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j-lt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sp>
        <p:nvSpPr>
          <p:cNvPr id="15" name="Page"/>
          <p:cNvSpPr txBox="1"/>
          <p:nvPr/>
        </p:nvSpPr>
        <p:spPr>
          <a:xfrm>
            <a:off x="8264493" y="6405036"/>
            <a:ext cx="28575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Calibri" panose="020F0502020204030204" pitchFamily="34" charset="0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sp>
        <p:nvSpPr>
          <p:cNvPr id="9" name="Copyright" hidden="1"/>
          <p:cNvSpPr txBox="1"/>
          <p:nvPr/>
        </p:nvSpPr>
        <p:spPr>
          <a:xfrm rot="16200000">
            <a:off x="644808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Copyright © 2019 by The VSMPO, Inc.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1539" y="622800"/>
            <a:ext cx="4567614" cy="341632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FooterSimple" hidden="1"/>
          <p:cNvSpPr txBox="1"/>
          <p:nvPr>
            <p:custDataLst>
              <p:tags r:id="rId2"/>
            </p:custDataLst>
          </p:nvPr>
        </p:nvSpPr>
        <p:spPr>
          <a:xfrm rot="16200000">
            <a:off x="7532634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About VSMPO.pptx</a:t>
            </a:r>
          </a:p>
        </p:txBody>
      </p:sp>
    </p:spTree>
    <p:extLst>
      <p:ext uri="{BB962C8B-B14F-4D97-AF65-F5344CB8AC3E}">
        <p14:creationId xmlns="" xmlns:p14="http://schemas.microsoft.com/office/powerpoint/2010/main" val="1256836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Blue arrow two third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603562174"/>
              </p:ext>
            </p:extLst>
          </p:nvPr>
        </p:nvGraphicFramePr>
        <p:xfrm>
          <a:off x="1192" y="1590"/>
          <a:ext cx="1190" cy="1587"/>
        </p:xfrm>
        <a:graphic>
          <a:graphicData uri="http://schemas.openxmlformats.org/presentationml/2006/ole">
            <p:oleObj spid="_x0000_s61442" name="Слайд think-cell" r:id="rId4" imgW="360" imgH="360" progId="">
              <p:embed/>
            </p:oleObj>
          </a:graphicData>
        </a:graphic>
      </p:graphicFrame>
      <p:sp>
        <p:nvSpPr>
          <p:cNvPr id="62" name="ArrowPanelWhite"/>
          <p:cNvSpPr/>
          <p:nvPr/>
        </p:nvSpPr>
        <p:spPr bwMode="white">
          <a:xfrm>
            <a:off x="0" y="0"/>
            <a:ext cx="6279092" cy="6858000"/>
          </a:xfrm>
          <a:custGeom>
            <a:avLst/>
            <a:gdLst>
              <a:gd name="connsiteX0" fmla="*/ 0 w 6802350"/>
              <a:gd name="connsiteY0" fmla="*/ 0 h 6858000"/>
              <a:gd name="connsiteX1" fmla="*/ 6002090 w 6802350"/>
              <a:gd name="connsiteY1" fmla="*/ 0 h 6858000"/>
              <a:gd name="connsiteX2" fmla="*/ 6802350 w 6802350"/>
              <a:gd name="connsiteY2" fmla="*/ 3429000 h 6858000"/>
              <a:gd name="connsiteX3" fmla="*/ 6002090 w 6802350"/>
              <a:gd name="connsiteY3" fmla="*/ 6858000 h 6858000"/>
              <a:gd name="connsiteX4" fmla="*/ 0 w 680235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2350" h="6858000">
                <a:moveTo>
                  <a:pt x="0" y="0"/>
                </a:moveTo>
                <a:lnTo>
                  <a:pt x="6002090" y="0"/>
                </a:lnTo>
                <a:lnTo>
                  <a:pt x="6802350" y="3429000"/>
                </a:lnTo>
                <a:lnTo>
                  <a:pt x="600209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j-lt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1539" y="622800"/>
            <a:ext cx="4567614" cy="3416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Page"/>
          <p:cNvSpPr txBox="1"/>
          <p:nvPr/>
        </p:nvSpPr>
        <p:spPr>
          <a:xfrm>
            <a:off x="8264493" y="6405036"/>
            <a:ext cx="28575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ea typeface="+mn-ea"/>
                <a:cs typeface="Calibri" panose="020F0502020204030204" pitchFamily="34" charset="0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Trebuchet MS" panose="020B0603020202020204" pitchFamily="34" charset="0"/>
              <a:ea typeface="+mn-ea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sp>
        <p:nvSpPr>
          <p:cNvPr id="13" name="Copyright" hidden="1"/>
          <p:cNvSpPr txBox="1"/>
          <p:nvPr/>
        </p:nvSpPr>
        <p:spPr>
          <a:xfrm rot="16200000">
            <a:off x="6448080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Copyright © 2019 by The VSMPO, Inc. All rights reserved.</a:t>
            </a:r>
          </a:p>
        </p:txBody>
      </p:sp>
      <p:sp>
        <p:nvSpPr>
          <p:cNvPr id="15" name="FooterSimple" hidden="1"/>
          <p:cNvSpPr txBox="1"/>
          <p:nvPr>
            <p:custDataLst>
              <p:tags r:id="rId2"/>
            </p:custDataLst>
          </p:nvPr>
        </p:nvSpPr>
        <p:spPr>
          <a:xfrm rot="16200000">
            <a:off x="7532634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About VSMPO.pptx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 rot="120000">
            <a:off x="4505250" y="3407804"/>
            <a:ext cx="2487384" cy="34565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742800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Big statement blue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89684592"/>
              </p:ext>
            </p:extLst>
          </p:nvPr>
        </p:nvGraphicFramePr>
        <p:xfrm>
          <a:off x="1192" y="1590"/>
          <a:ext cx="1190" cy="1587"/>
        </p:xfrm>
        <a:graphic>
          <a:graphicData uri="http://schemas.openxmlformats.org/presentationml/2006/ole">
            <p:oleObj spid="_x0000_s62466" name="Слайд think-cell" r:id="rId4" imgW="360" imgH="360" progId="">
              <p:embed/>
            </p:oleObj>
          </a:graphicData>
        </a:graphic>
      </p:graphicFrame>
      <p:sp>
        <p:nvSpPr>
          <p:cNvPr id="10" name="Page"/>
          <p:cNvSpPr txBox="1"/>
          <p:nvPr/>
        </p:nvSpPr>
        <p:spPr>
          <a:xfrm>
            <a:off x="8264493" y="6405036"/>
            <a:ext cx="28575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Calibri" panose="020F0502020204030204" pitchFamily="34" charset="0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sp>
        <p:nvSpPr>
          <p:cNvPr id="9" name="Copyright" hidden="1"/>
          <p:cNvSpPr txBox="1"/>
          <p:nvPr/>
        </p:nvSpPr>
        <p:spPr>
          <a:xfrm rot="16200000">
            <a:off x="644808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Copyright © 2019 by The VSMPO, Inc. All rights reserved.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581538" y="3826333"/>
            <a:ext cx="7982031" cy="1606550"/>
          </a:xfrm>
        </p:spPr>
        <p:txBody>
          <a:bodyPr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4400" kern="1200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  <p:sp>
        <p:nvSpPr>
          <p:cNvPr id="8" name="FooterSimple" hidden="1"/>
          <p:cNvSpPr txBox="1"/>
          <p:nvPr>
            <p:custDataLst>
              <p:tags r:id="rId2"/>
            </p:custDataLst>
          </p:nvPr>
        </p:nvSpPr>
        <p:spPr>
          <a:xfrm rot="16200000">
            <a:off x="7532634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About VSMPO.pptx</a:t>
            </a:r>
          </a:p>
        </p:txBody>
      </p:sp>
    </p:spTree>
    <p:extLst>
      <p:ext uri="{BB962C8B-B14F-4D97-AF65-F5344CB8AC3E}">
        <p14:creationId xmlns="" xmlns:p14="http://schemas.microsoft.com/office/powerpoint/2010/main" val="5850758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Big statement ic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145159060"/>
              </p:ext>
            </p:extLst>
          </p:nvPr>
        </p:nvGraphicFramePr>
        <p:xfrm>
          <a:off x="1192" y="1590"/>
          <a:ext cx="1190" cy="1587"/>
        </p:xfrm>
        <a:graphic>
          <a:graphicData uri="http://schemas.openxmlformats.org/presentationml/2006/ole">
            <p:oleObj spid="_x0000_s63490" name="Слайд think-cell" r:id="rId4" imgW="360" imgH="360" progId="">
              <p:embed/>
            </p:oleObj>
          </a:graphicData>
        </a:graphic>
      </p:graphicFrame>
      <p:sp>
        <p:nvSpPr>
          <p:cNvPr id="11" name="Copyright" hidden="1"/>
          <p:cNvSpPr txBox="1"/>
          <p:nvPr/>
        </p:nvSpPr>
        <p:spPr>
          <a:xfrm rot="16200000">
            <a:off x="644808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Copyright © 2019 by The VSMPO, Inc. All rights reserved.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81538" y="3826333"/>
            <a:ext cx="7982031" cy="160655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4400" kern="1200" baseline="0" dirty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  <p:sp>
        <p:nvSpPr>
          <p:cNvPr id="6" name="Square"/>
          <p:cNvSpPr>
            <a:spLocks noChangeAspect="1"/>
          </p:cNvSpPr>
          <p:nvPr/>
        </p:nvSpPr>
        <p:spPr bwMode="white">
          <a:xfrm>
            <a:off x="581539" y="622800"/>
            <a:ext cx="847123" cy="9180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bg1"/>
              </a:solidFill>
              <a:latin typeface="+mj-lt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sp>
        <p:nvSpPr>
          <p:cNvPr id="9" name="FooterSimple" hidden="1"/>
          <p:cNvSpPr txBox="1"/>
          <p:nvPr>
            <p:custDataLst>
              <p:tags r:id="rId2"/>
            </p:custDataLst>
          </p:nvPr>
        </p:nvSpPr>
        <p:spPr>
          <a:xfrm rot="16200000">
            <a:off x="7532634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About VSMPO.pptx</a:t>
            </a:r>
          </a:p>
        </p:txBody>
      </p:sp>
    </p:spTree>
    <p:extLst>
      <p:ext uri="{BB962C8B-B14F-4D97-AF65-F5344CB8AC3E}">
        <p14:creationId xmlns="" xmlns:p14="http://schemas.microsoft.com/office/powerpoint/2010/main" val="39361921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hadow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1" r="3633" b="23083"/>
          <a:stretch/>
        </p:blipFill>
        <p:spPr>
          <a:xfrm rot="16200000" flipH="1">
            <a:off x="5157008" y="1566641"/>
            <a:ext cx="769257" cy="7204727"/>
          </a:xfrm>
          <a:prstGeom prst="rect">
            <a:avLst/>
          </a:prstGeom>
        </p:spPr>
      </p:pic>
      <p:graphicFrame>
        <p:nvGraphicFramePr>
          <p:cNvPr id="3" name="Object 2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653079139"/>
              </p:ext>
            </p:extLst>
          </p:nvPr>
        </p:nvGraphicFramePr>
        <p:xfrm>
          <a:off x="1192" y="1590"/>
          <a:ext cx="1190" cy="1587"/>
        </p:xfrm>
        <a:graphic>
          <a:graphicData uri="http://schemas.openxmlformats.org/presentationml/2006/ole">
            <p:oleObj spid="_x0000_s64514" name="Слайд think-cell" r:id="rId4" imgW="360" imgH="360" progId="">
              <p:embed/>
            </p:oleObj>
          </a:graphicData>
        </a:graphic>
      </p:graphicFrame>
      <p:sp>
        <p:nvSpPr>
          <p:cNvPr id="6" name="Page"/>
          <p:cNvSpPr txBox="1"/>
          <p:nvPr/>
        </p:nvSpPr>
        <p:spPr>
          <a:xfrm>
            <a:off x="8264493" y="6405036"/>
            <a:ext cx="28575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Calibri" panose="020F0502020204030204" pitchFamily="34" charset="0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grpSp>
        <p:nvGrpSpPr>
          <p:cNvPr id="2" name="Bubble"/>
          <p:cNvGrpSpPr/>
          <p:nvPr/>
        </p:nvGrpSpPr>
        <p:grpSpPr>
          <a:xfrm>
            <a:off x="1" y="1"/>
            <a:ext cx="9143998" cy="5859885"/>
            <a:chOff x="1" y="0"/>
            <a:chExt cx="9905998" cy="5859885"/>
          </a:xfrm>
        </p:grpSpPr>
        <p:sp>
          <p:nvSpPr>
            <p:cNvPr id="10" name="Rectangle 9"/>
            <p:cNvSpPr/>
            <p:nvPr userDrawn="1"/>
          </p:nvSpPr>
          <p:spPr>
            <a:xfrm>
              <a:off x="1" y="0"/>
              <a:ext cx="9905998" cy="49896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  <a:latin typeface="+mj-lt"/>
                <a:cs typeface="Calibri" panose="020F0502020204030204" pitchFamily="34" charset="0"/>
                <a:sym typeface="Trebuchet MS" panose="020B0603020202020204" pitchFamily="34" charset="0"/>
              </a:endParaRPr>
            </a:p>
          </p:txBody>
        </p:sp>
        <p:sp>
          <p:nvSpPr>
            <p:cNvPr id="11" name="Right Triangle 10"/>
            <p:cNvSpPr/>
            <p:nvPr userDrawn="1"/>
          </p:nvSpPr>
          <p:spPr>
            <a:xfrm rot="5400000">
              <a:off x="2109600" y="4820336"/>
              <a:ext cx="1039549" cy="1039549"/>
            </a:xfrm>
            <a:prstGeom prst="rtTriangle">
              <a:avLst/>
            </a:prstGeom>
            <a:solidFill>
              <a:schemeClr val="tx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  <a:latin typeface="+mj-lt"/>
                <a:cs typeface="Calibri" panose="020F0502020204030204" pitchFamily="34" charset="0"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7419413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4DDADDC-2132-432B-8CAE-A4757E3CE17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6" name="Object 5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375831854"/>
              </p:ext>
            </p:extLst>
          </p:nvPr>
        </p:nvGraphicFramePr>
        <p:xfrm>
          <a:off x="1465" y="1589"/>
          <a:ext cx="1465" cy="1587"/>
        </p:xfrm>
        <a:graphic>
          <a:graphicData uri="http://schemas.openxmlformats.org/presentationml/2006/ole">
            <p:oleObj spid="_x0000_s10242" name="Слайд think-cell" r:id="rId4" imgW="360" imgH="360" progId="">
              <p:embed/>
            </p:oleObj>
          </a:graphicData>
        </a:graphic>
      </p:graphicFrame>
      <p:sp>
        <p:nvSpPr>
          <p:cNvPr id="7" name="PanelGreen">
            <a:extLst>
              <a:ext uri="{FF2B5EF4-FFF2-40B4-BE49-F238E27FC236}">
                <a16:creationId xmlns:a16="http://schemas.microsoft.com/office/drawing/2014/main" xmlns="" id="{A9DE2E54-FEDC-4E46-9F74-1E346B59A75C}"/>
              </a:ext>
            </a:extLst>
          </p:cNvPr>
          <p:cNvSpPr>
            <a:spLocks noChangeAspect="1"/>
          </p:cNvSpPr>
          <p:nvPr/>
        </p:nvSpPr>
        <p:spPr bwMode="black">
          <a:xfrm>
            <a:off x="581539" y="2202873"/>
            <a:ext cx="4986655" cy="395312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95000"/>
              </a:lnSpc>
            </a:pPr>
            <a:endParaRPr lang="en-US" sz="2000" dirty="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xmlns="" id="{BD0A1494-97A9-4451-ACE3-85D52DA0AD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945084" y="5091396"/>
            <a:ext cx="4403197" cy="43619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10000"/>
              </a:lnSpc>
              <a:buNone/>
              <a:defRPr sz="1400"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in sentence case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4E50EE49-2E12-4B9C-869A-AB7BC9402C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ltGray">
          <a:xfrm>
            <a:off x="945084" y="3968679"/>
            <a:ext cx="4403197" cy="88492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93000"/>
              </a:lnSpc>
              <a:defRPr sz="4400" baseline="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Title in Title Case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AA612F92-CC43-4D6B-8D8E-617DEE5AD75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797" y="2723250"/>
            <a:ext cx="1809617" cy="7057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627543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Special gray">
    <p:bg>
      <p:bgPr>
        <a:solidFill>
          <a:srgbClr val="8C8D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899619287"/>
              </p:ext>
            </p:extLst>
          </p:nvPr>
        </p:nvGraphicFramePr>
        <p:xfrm>
          <a:off x="1192" y="1590"/>
          <a:ext cx="1190" cy="1587"/>
        </p:xfrm>
        <a:graphic>
          <a:graphicData uri="http://schemas.openxmlformats.org/presentationml/2006/ole">
            <p:oleObj spid="_x0000_s65538" name="Слайд think-cell" r:id="rId4" imgW="360" imgH="360" progId="">
              <p:embed/>
            </p:oleObj>
          </a:graphicData>
        </a:graphic>
      </p:graphicFrame>
      <p:sp>
        <p:nvSpPr>
          <p:cNvPr id="5" name="Page"/>
          <p:cNvSpPr txBox="1"/>
          <p:nvPr/>
        </p:nvSpPr>
        <p:spPr bwMode="white">
          <a:xfrm>
            <a:off x="8264493" y="6404400"/>
            <a:ext cx="28575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Calibri" panose="020F0502020204030204" pitchFamily="34" charset="0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sp>
        <p:nvSpPr>
          <p:cNvPr id="11" name="Copyright" hidden="1"/>
          <p:cNvSpPr txBox="1"/>
          <p:nvPr/>
        </p:nvSpPr>
        <p:spPr>
          <a:xfrm rot="16200000">
            <a:off x="644808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Copyright © 2019 by The VSMPO, Inc.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1538" y="622800"/>
            <a:ext cx="7982031" cy="341632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FooterSimple" hidden="1"/>
          <p:cNvSpPr txBox="1"/>
          <p:nvPr>
            <p:custDataLst>
              <p:tags r:id="rId2"/>
            </p:custDataLst>
          </p:nvPr>
        </p:nvSpPr>
        <p:spPr>
          <a:xfrm rot="16200000">
            <a:off x="7532634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About VSMPO.pptx</a:t>
            </a:r>
          </a:p>
        </p:txBody>
      </p:sp>
    </p:spTree>
    <p:extLst>
      <p:ext uri="{BB962C8B-B14F-4D97-AF65-F5344CB8AC3E}">
        <p14:creationId xmlns="" xmlns:p14="http://schemas.microsoft.com/office/powerpoint/2010/main" val="25483755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Table of content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128798821"/>
              </p:ext>
            </p:extLst>
          </p:nvPr>
        </p:nvGraphicFramePr>
        <p:xfrm>
          <a:off x="1192" y="1590"/>
          <a:ext cx="1190" cy="1587"/>
        </p:xfrm>
        <a:graphic>
          <a:graphicData uri="http://schemas.openxmlformats.org/presentationml/2006/ole">
            <p:oleObj spid="_x0000_s66562" name="Слайд think-cell" r:id="rId4" imgW="360" imgH="360" progId="">
              <p:embed/>
            </p:oleObj>
          </a:graphicData>
        </a:graphic>
      </p:graphicFrame>
      <p:pic>
        <p:nvPicPr>
          <p:cNvPr id="62" name="Shado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3463" y="3594368"/>
            <a:ext cx="1260231" cy="33829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ArrowPanelWhite"/>
          <p:cNvSpPr/>
          <p:nvPr/>
        </p:nvSpPr>
        <p:spPr bwMode="ltGray">
          <a:xfrm>
            <a:off x="0" y="0"/>
            <a:ext cx="3099185" cy="6859310"/>
          </a:xfrm>
          <a:custGeom>
            <a:avLst/>
            <a:gdLst>
              <a:gd name="connsiteX0" fmla="*/ 0 w 3357450"/>
              <a:gd name="connsiteY0" fmla="*/ 0 h 6859310"/>
              <a:gd name="connsiteX1" fmla="*/ 255600 w 3357450"/>
              <a:gd name="connsiteY1" fmla="*/ 0 h 6859310"/>
              <a:gd name="connsiteX2" fmla="*/ 255600 w 3357450"/>
              <a:gd name="connsiteY2" fmla="*/ 1310 h 6859310"/>
              <a:gd name="connsiteX3" fmla="*/ 2534071 w 3357450"/>
              <a:gd name="connsiteY3" fmla="*/ 1310 h 6859310"/>
              <a:gd name="connsiteX4" fmla="*/ 3357450 w 3357450"/>
              <a:gd name="connsiteY4" fmla="*/ 3430310 h 6859310"/>
              <a:gd name="connsiteX5" fmla="*/ 2534071 w 3357450"/>
              <a:gd name="connsiteY5" fmla="*/ 6859310 h 6859310"/>
              <a:gd name="connsiteX6" fmla="*/ 3600 w 3357450"/>
              <a:gd name="connsiteY6" fmla="*/ 6859310 h 6859310"/>
              <a:gd name="connsiteX7" fmla="*/ 3600 w 3357450"/>
              <a:gd name="connsiteY7" fmla="*/ 6858000 h 6859310"/>
              <a:gd name="connsiteX8" fmla="*/ 0 w 3357450"/>
              <a:gd name="connsiteY8" fmla="*/ 6858000 h 6859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57450" h="6859310">
                <a:moveTo>
                  <a:pt x="0" y="0"/>
                </a:moveTo>
                <a:lnTo>
                  <a:pt x="255600" y="0"/>
                </a:lnTo>
                <a:lnTo>
                  <a:pt x="255600" y="1310"/>
                </a:lnTo>
                <a:lnTo>
                  <a:pt x="2534071" y="1310"/>
                </a:lnTo>
                <a:lnTo>
                  <a:pt x="3357450" y="3430310"/>
                </a:lnTo>
                <a:lnTo>
                  <a:pt x="2534071" y="6859310"/>
                </a:lnTo>
                <a:lnTo>
                  <a:pt x="3600" y="6859310"/>
                </a:lnTo>
                <a:lnTo>
                  <a:pt x="36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j-lt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sp>
        <p:nvSpPr>
          <p:cNvPr id="19" name="Page"/>
          <p:cNvSpPr txBox="1"/>
          <p:nvPr/>
        </p:nvSpPr>
        <p:spPr>
          <a:xfrm>
            <a:off x="8264493" y="6405036"/>
            <a:ext cx="28575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Calibri" panose="020F0502020204030204" pitchFamily="34" charset="0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sp>
        <p:nvSpPr>
          <p:cNvPr id="24" name="Copyright" hidden="1"/>
          <p:cNvSpPr txBox="1"/>
          <p:nvPr/>
        </p:nvSpPr>
        <p:spPr>
          <a:xfrm rot="16200000">
            <a:off x="644808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Copyright © 2019 by The VSMPO, Inc. All rights reserved.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1086" y="2352361"/>
            <a:ext cx="2053662" cy="215328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700"/>
              </a:spcAft>
              <a:buFontTx/>
              <a:buNone/>
            </a:pPr>
            <a:r>
              <a:rPr lang="en-US" sz="4400" dirty="0">
                <a:solidFill>
                  <a:schemeClr val="tx2"/>
                </a:solidFill>
                <a:latin typeface="+mj-lt"/>
                <a:cs typeface="Calibri" panose="020F0502020204030204" pitchFamily="34" charset="0"/>
                <a:sym typeface="Trebuchet MS" panose="020B0603020202020204" pitchFamily="34" charset="0"/>
              </a:rPr>
              <a:t>Table of Contents</a:t>
            </a:r>
          </a:p>
        </p:txBody>
      </p:sp>
      <p:sp>
        <p:nvSpPr>
          <p:cNvPr id="10" name="FooterSimple" hidden="1"/>
          <p:cNvSpPr txBox="1"/>
          <p:nvPr>
            <p:custDataLst>
              <p:tags r:id="rId2"/>
            </p:custDataLst>
          </p:nvPr>
        </p:nvSpPr>
        <p:spPr>
          <a:xfrm rot="16200000">
            <a:off x="7532634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About VSMPO.pptx</a:t>
            </a:r>
          </a:p>
        </p:txBody>
      </p:sp>
    </p:spTree>
    <p:extLst>
      <p:ext uri="{BB962C8B-B14F-4D97-AF65-F5344CB8AC3E}">
        <p14:creationId xmlns="" xmlns:p14="http://schemas.microsoft.com/office/powerpoint/2010/main" val="21715880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Blank blue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856461067"/>
              </p:ext>
            </p:extLst>
          </p:nvPr>
        </p:nvGraphicFramePr>
        <p:xfrm>
          <a:off x="1192" y="1590"/>
          <a:ext cx="1190" cy="1587"/>
        </p:xfrm>
        <a:graphic>
          <a:graphicData uri="http://schemas.openxmlformats.org/presentationml/2006/ole">
            <p:oleObj spid="_x0000_s67586" name="Слайд think-cell" r:id="rId4" imgW="360" imgH="360" progId="">
              <p:embed/>
            </p:oleObj>
          </a:graphicData>
        </a:graphic>
      </p:graphicFrame>
      <p:sp>
        <p:nvSpPr>
          <p:cNvPr id="11" name="Page"/>
          <p:cNvSpPr txBox="1"/>
          <p:nvPr/>
        </p:nvSpPr>
        <p:spPr>
          <a:xfrm>
            <a:off x="8264493" y="6405036"/>
            <a:ext cx="28575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Calibri" panose="020F0502020204030204" pitchFamily="34" charset="0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sp>
        <p:nvSpPr>
          <p:cNvPr id="9" name="Copyright" hidden="1"/>
          <p:cNvSpPr txBox="1"/>
          <p:nvPr/>
        </p:nvSpPr>
        <p:spPr>
          <a:xfrm rot="16200000">
            <a:off x="6448081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Copyright © 2019 by The VSMPO, Inc. All rights reserved.</a:t>
            </a:r>
          </a:p>
        </p:txBody>
      </p:sp>
      <p:sp>
        <p:nvSpPr>
          <p:cNvPr id="8" name="FooterSimple" hidden="1"/>
          <p:cNvSpPr txBox="1"/>
          <p:nvPr>
            <p:custDataLst>
              <p:tags r:id="rId2"/>
            </p:custDataLst>
          </p:nvPr>
        </p:nvSpPr>
        <p:spPr>
          <a:xfrm rot="16200000">
            <a:off x="7532634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Trebuchet MS" panose="020B0603020202020204" pitchFamily="34" charset="0"/>
                <a:cs typeface="Calibri" panose="020F0502020204030204" pitchFamily="34" charset="0"/>
                <a:sym typeface="Trebuchet MS" panose="020B0603020202020204" pitchFamily="34" charset="0"/>
              </a:rPr>
              <a:t>About VSMPO.pptx</a:t>
            </a:r>
          </a:p>
        </p:txBody>
      </p:sp>
    </p:spTree>
    <p:extLst>
      <p:ext uri="{BB962C8B-B14F-4D97-AF65-F5344CB8AC3E}">
        <p14:creationId xmlns="" xmlns:p14="http://schemas.microsoft.com/office/powerpoint/2010/main" val="16408276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361361800"/>
              </p:ext>
            </p:extLst>
          </p:nvPr>
        </p:nvGraphicFramePr>
        <p:xfrm>
          <a:off x="1465" y="1589"/>
          <a:ext cx="1465" cy="1587"/>
        </p:xfrm>
        <a:graphic>
          <a:graphicData uri="http://schemas.openxmlformats.org/presentationml/2006/ole">
            <p:oleObj spid="_x0000_s68610" name="Слайд think-cell" r:id="rId3" imgW="360" imgH="360" progId="">
              <p:embed/>
            </p:oleObj>
          </a:graphicData>
        </a:graphic>
      </p:graphicFrame>
      <p:sp>
        <p:nvSpPr>
          <p:cNvPr id="7" name="PanelGreen">
            <a:extLst>
              <a:ext uri="{FF2B5EF4-FFF2-40B4-BE49-F238E27FC236}">
                <a16:creationId xmlns:a16="http://schemas.microsoft.com/office/drawing/2014/main" xmlns="" id="{A9DE2E54-FEDC-4E46-9F74-1E346B59A75C}"/>
              </a:ext>
            </a:extLst>
          </p:cNvPr>
          <p:cNvSpPr>
            <a:spLocks noChangeAspect="1"/>
          </p:cNvSpPr>
          <p:nvPr userDrawn="1"/>
        </p:nvSpPr>
        <p:spPr bwMode="black">
          <a:xfrm>
            <a:off x="2127081" y="0"/>
            <a:ext cx="7016919" cy="6858000"/>
          </a:xfrm>
          <a:prstGeom prst="rect">
            <a:avLst/>
          </a:prstGeom>
          <a:gradFill flip="none" rotWithShape="1">
            <a:gsLst>
              <a:gs pos="0">
                <a:srgbClr val="273873">
                  <a:alpha val="89804"/>
                </a:srgbClr>
              </a:gs>
              <a:gs pos="100000">
                <a:schemeClr val="tx2">
                  <a:alpha val="90000"/>
                </a:schemeClr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95000"/>
              </a:lnSpc>
            </a:pPr>
            <a:endParaRPr lang="en-US" sz="2000" dirty="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xmlns="" id="{BD0A1494-97A9-4451-ACE3-85D52DA0AD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3770346" y="4109253"/>
            <a:ext cx="4403197" cy="43619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10000"/>
              </a:lnSpc>
              <a:buNone/>
              <a:defRPr sz="1400"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in sentence case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4E50EE49-2E12-4B9C-869A-AB7BC9402C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ltGray">
          <a:xfrm>
            <a:off x="3770346" y="2986536"/>
            <a:ext cx="4403197" cy="88492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93000"/>
              </a:lnSpc>
              <a:defRPr sz="4400" baseline="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Title in Title Case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AA612F92-CC43-4D6B-8D8E-617DEE5AD75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7341" y="402289"/>
            <a:ext cx="1809617" cy="70575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F4029F38-980F-49DC-9A90-792336EA02F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3484887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668763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/>
          <a:lstStyle/>
          <a:p>
            <a:fld id="{16F1615F-1EDE-481B-AE0D-936793AF1FFC}" type="datetime1">
              <a:rPr lang="ru-RU" smtClean="0"/>
              <a:pPr/>
              <a:t>09.09.2021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/>
          <a:lstStyle/>
          <a:p>
            <a:fld id="{5E27532D-B104-45FA-A767-9A6F113EE23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4F264E8-041B-4F74-A3D7-D2C493A7BC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0" y="-22310"/>
            <a:ext cx="9144000" cy="6858000"/>
          </a:xfrm>
          <a:prstGeom prst="rect">
            <a:avLst/>
          </a:prstGeom>
        </p:spPr>
      </p:pic>
      <p:sp>
        <p:nvSpPr>
          <p:cNvPr id="10" name="PanelGreen">
            <a:extLst>
              <a:ext uri="{FF2B5EF4-FFF2-40B4-BE49-F238E27FC236}">
                <a16:creationId xmlns:a16="http://schemas.microsoft.com/office/drawing/2014/main" xmlns="" id="{F0069C25-DA3E-4D5A-9B99-EE8CBAAD23DD}"/>
              </a:ext>
            </a:extLst>
          </p:cNvPr>
          <p:cNvSpPr>
            <a:spLocks noChangeAspect="1"/>
          </p:cNvSpPr>
          <p:nvPr/>
        </p:nvSpPr>
        <p:spPr bwMode="black">
          <a:xfrm>
            <a:off x="581539" y="2202873"/>
            <a:ext cx="4986655" cy="395312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95000"/>
              </a:lnSpc>
            </a:pPr>
            <a:endParaRPr lang="en-US" sz="2000" dirty="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graphicFrame>
        <p:nvGraphicFramePr>
          <p:cNvPr id="6" name="Object 5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176265271"/>
              </p:ext>
            </p:extLst>
          </p:nvPr>
        </p:nvGraphicFramePr>
        <p:xfrm>
          <a:off x="1465" y="1589"/>
          <a:ext cx="1465" cy="1587"/>
        </p:xfrm>
        <a:graphic>
          <a:graphicData uri="http://schemas.openxmlformats.org/presentationml/2006/ole">
            <p:oleObj spid="_x0000_s11266" name="Слайд think-cell" r:id="rId4" imgW="360" imgH="360" progId="">
              <p:embed/>
            </p:oleObj>
          </a:graphicData>
        </a:graphic>
      </p:graphicFrame>
      <p:sp>
        <p:nvSpPr>
          <p:cNvPr id="9" name="Subtitle 2">
            <a:extLst>
              <a:ext uri="{FF2B5EF4-FFF2-40B4-BE49-F238E27FC236}">
                <a16:creationId xmlns:a16="http://schemas.microsoft.com/office/drawing/2014/main" xmlns="" id="{BD0A1494-97A9-4451-ACE3-85D52DA0AD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945084" y="5091396"/>
            <a:ext cx="4403197" cy="43619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10000"/>
              </a:lnSpc>
              <a:buNone/>
              <a:defRPr sz="1400"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in sentence case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4E50EE49-2E12-4B9C-869A-AB7BC9402C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ltGray">
          <a:xfrm>
            <a:off x="945084" y="3968679"/>
            <a:ext cx="4403197" cy="88492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93000"/>
              </a:lnSpc>
              <a:defRPr sz="4400" baseline="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Title in Title Case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AA612F92-CC43-4D6B-8D8E-617DEE5AD75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797" y="2723250"/>
            <a:ext cx="1809617" cy="7057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87282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3D08182-6C7C-446C-860B-240B1DC6DC5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PanelGreen">
            <a:extLst>
              <a:ext uri="{FF2B5EF4-FFF2-40B4-BE49-F238E27FC236}">
                <a16:creationId xmlns:a16="http://schemas.microsoft.com/office/drawing/2014/main" xmlns="" id="{16A43DE3-9CAC-4C48-8335-2D07A9D1F17B}"/>
              </a:ext>
            </a:extLst>
          </p:cNvPr>
          <p:cNvSpPr>
            <a:spLocks noChangeAspect="1"/>
          </p:cNvSpPr>
          <p:nvPr/>
        </p:nvSpPr>
        <p:spPr bwMode="black">
          <a:xfrm>
            <a:off x="581539" y="2202873"/>
            <a:ext cx="4986655" cy="395312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95000"/>
              </a:lnSpc>
            </a:pPr>
            <a:endParaRPr lang="en-US" sz="2000" dirty="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graphicFrame>
        <p:nvGraphicFramePr>
          <p:cNvPr id="6" name="Object 5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92838010"/>
              </p:ext>
            </p:extLst>
          </p:nvPr>
        </p:nvGraphicFramePr>
        <p:xfrm>
          <a:off x="1465" y="1589"/>
          <a:ext cx="1465" cy="1587"/>
        </p:xfrm>
        <a:graphic>
          <a:graphicData uri="http://schemas.openxmlformats.org/presentationml/2006/ole">
            <p:oleObj spid="_x0000_s12290" name="Слайд think-cell" r:id="rId4" imgW="360" imgH="360" progId="">
              <p:embed/>
            </p:oleObj>
          </a:graphicData>
        </a:graphic>
      </p:graphicFrame>
      <p:sp>
        <p:nvSpPr>
          <p:cNvPr id="9" name="Subtitle 2">
            <a:extLst>
              <a:ext uri="{FF2B5EF4-FFF2-40B4-BE49-F238E27FC236}">
                <a16:creationId xmlns:a16="http://schemas.microsoft.com/office/drawing/2014/main" xmlns="" id="{BD0A1494-97A9-4451-ACE3-85D52DA0AD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945084" y="5091396"/>
            <a:ext cx="4403197" cy="43619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10000"/>
              </a:lnSpc>
              <a:buNone/>
              <a:defRPr sz="1400"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in sentence case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4E50EE49-2E12-4B9C-869A-AB7BC9402C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ltGray">
          <a:xfrm>
            <a:off x="945084" y="3968679"/>
            <a:ext cx="4403197" cy="88492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93000"/>
              </a:lnSpc>
              <a:defRPr sz="4400" baseline="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Title in Title Case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AA612F92-CC43-4D6B-8D8E-617DEE5AD75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797" y="2723250"/>
            <a:ext cx="1809617" cy="7057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628564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7124C2F-1D50-4F0C-89A8-D7E6C063249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PanelGreen">
            <a:extLst>
              <a:ext uri="{FF2B5EF4-FFF2-40B4-BE49-F238E27FC236}">
                <a16:creationId xmlns:a16="http://schemas.microsoft.com/office/drawing/2014/main" xmlns="" id="{F7E05454-BD37-47F1-9DA1-81BF0503C489}"/>
              </a:ext>
            </a:extLst>
          </p:cNvPr>
          <p:cNvSpPr>
            <a:spLocks noChangeAspect="1"/>
          </p:cNvSpPr>
          <p:nvPr/>
        </p:nvSpPr>
        <p:spPr bwMode="black">
          <a:xfrm>
            <a:off x="581539" y="2202873"/>
            <a:ext cx="4986655" cy="3953127"/>
          </a:xfrm>
          <a:prstGeom prst="rect">
            <a:avLst/>
          </a:prstGeom>
          <a:gradFill flip="none" rotWithShape="1">
            <a:gsLst>
              <a:gs pos="0">
                <a:srgbClr val="273873">
                  <a:alpha val="89804"/>
                </a:srgbClr>
              </a:gs>
              <a:gs pos="100000">
                <a:schemeClr val="tx2">
                  <a:alpha val="90000"/>
                </a:schemeClr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95000"/>
              </a:lnSpc>
            </a:pPr>
            <a:endParaRPr lang="en-US" sz="2000" dirty="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graphicFrame>
        <p:nvGraphicFramePr>
          <p:cNvPr id="6" name="Object 5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98692555"/>
              </p:ext>
            </p:extLst>
          </p:nvPr>
        </p:nvGraphicFramePr>
        <p:xfrm>
          <a:off x="1465" y="1589"/>
          <a:ext cx="1465" cy="1587"/>
        </p:xfrm>
        <a:graphic>
          <a:graphicData uri="http://schemas.openxmlformats.org/presentationml/2006/ole">
            <p:oleObj spid="_x0000_s13314" name="Слайд think-cell" r:id="rId4" imgW="360" imgH="360" progId="">
              <p:embed/>
            </p:oleObj>
          </a:graphicData>
        </a:graphic>
      </p:graphicFrame>
      <p:sp>
        <p:nvSpPr>
          <p:cNvPr id="9" name="Subtitle 2">
            <a:extLst>
              <a:ext uri="{FF2B5EF4-FFF2-40B4-BE49-F238E27FC236}">
                <a16:creationId xmlns:a16="http://schemas.microsoft.com/office/drawing/2014/main" xmlns="" id="{BD0A1494-97A9-4451-ACE3-85D52DA0AD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945084" y="5091396"/>
            <a:ext cx="4403197" cy="43619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10000"/>
              </a:lnSpc>
              <a:buNone/>
              <a:defRPr sz="1400"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in sentence case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4E50EE49-2E12-4B9C-869A-AB7BC9402C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ltGray">
          <a:xfrm>
            <a:off x="945084" y="3968679"/>
            <a:ext cx="4403197" cy="88492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93000"/>
              </a:lnSpc>
              <a:defRPr sz="4400" baseline="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Title in Title Case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AA612F92-CC43-4D6B-8D8E-617DEE5AD75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797" y="2723250"/>
            <a:ext cx="1809617" cy="7057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57562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vmlDrawing" Target="../drawings/vmlDrawing1.v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oleObject" Target="../embeddings/oleObject1.bin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tags" Target="../tags/tag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37F8596D-7215-4FDE-8EC1-B1FCC3D837A1}"/>
              </a:ext>
            </a:extLst>
          </p:cNvPr>
          <p:cNvPicPr>
            <a:picLocks noChangeAspect="1"/>
          </p:cNvPicPr>
          <p:nvPr/>
        </p:nvPicPr>
        <p:blipFill>
          <a:blip r:embed="rId68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1171"/>
            <a:ext cx="9144000" cy="261619"/>
          </a:xfrm>
          <a:prstGeom prst="rect">
            <a:avLst/>
          </a:prstGeom>
        </p:spPr>
      </p:pic>
      <p:graphicFrame>
        <p:nvGraphicFramePr>
          <p:cNvPr id="2" name="Object 1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720697307"/>
              </p:ext>
            </p:extLst>
          </p:nvPr>
        </p:nvGraphicFramePr>
        <p:xfrm>
          <a:off x="1192" y="1590"/>
          <a:ext cx="1190" cy="1587"/>
        </p:xfrm>
        <a:graphic>
          <a:graphicData uri="http://schemas.openxmlformats.org/presentationml/2006/ole">
            <p:oleObj spid="_x0000_s4098" name="Слайд think-cell" r:id="rId69" imgW="360" imgH="360" progId="">
              <p:embed/>
            </p:oleObj>
          </a:graphicData>
        </a:graphic>
      </p:graphicFrame>
      <p:sp>
        <p:nvSpPr>
          <p:cNvPr id="3" name="Rectangle 2" hidden="1"/>
          <p:cNvSpPr/>
          <p:nvPr>
            <p:custDataLst>
              <p:tags r:id="rId67"/>
            </p:custDataLst>
          </p:nvPr>
        </p:nvSpPr>
        <p:spPr>
          <a:xfrm>
            <a:off x="0" y="0"/>
            <a:ext cx="146538" cy="158750"/>
          </a:xfrm>
          <a:prstGeom prst="rect">
            <a:avLst/>
          </a:prstGeom>
          <a:solidFill>
            <a:schemeClr val="tx2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0" i="0" baseline="0" dirty="0">
              <a:solidFill>
                <a:schemeClr val="bg1"/>
              </a:solidFill>
              <a:latin typeface="Trebuchet MS" panose="020B0603020202020204" pitchFamily="34" charset="0"/>
              <a:ea typeface="+mj-ea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sp>
        <p:nvSpPr>
          <p:cNvPr id="12" name="Page"/>
          <p:cNvSpPr txBox="1"/>
          <p:nvPr/>
        </p:nvSpPr>
        <p:spPr>
          <a:xfrm>
            <a:off x="8264493" y="6405036"/>
            <a:ext cx="28575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ea typeface="+mn-ea"/>
                <a:cs typeface="Calibri" panose="020F0502020204030204" pitchFamily="34" charset="0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Trebuchet MS" panose="020B0603020202020204" pitchFamily="34" charset="0"/>
              <a:ea typeface="+mn-ea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1538" y="2080800"/>
            <a:ext cx="7982031" cy="3787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Level six</a:t>
            </a:r>
          </a:p>
          <a:p>
            <a:pPr lvl="6"/>
            <a:r>
              <a:rPr lang="en-US" dirty="0"/>
              <a:t>Level seven</a:t>
            </a:r>
          </a:p>
          <a:p>
            <a:pPr lvl="7"/>
            <a:r>
              <a:rPr lang="en-US" dirty="0"/>
              <a:t>Level eight</a:t>
            </a:r>
          </a:p>
          <a:p>
            <a:pPr lvl="8"/>
            <a:r>
              <a:rPr lang="en-US" dirty="0"/>
              <a:t>Level nine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52584" y="305300"/>
            <a:ext cx="6135785" cy="34163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/>
              <a:t>Click to add title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xmlns="" id="{5901EC84-9230-49CA-8A4E-765BD58FC78F}"/>
              </a:ext>
            </a:extLst>
          </p:cNvPr>
          <p:cNvCxnSpPr>
            <a:cxnSpLocks/>
          </p:cNvCxnSpPr>
          <p:nvPr/>
        </p:nvCxnSpPr>
        <p:spPr>
          <a:xfrm>
            <a:off x="0" y="774700"/>
            <a:ext cx="9144000" cy="0"/>
          </a:xfrm>
          <a:prstGeom prst="line">
            <a:avLst/>
          </a:prstGeom>
          <a:ln w="9525" cap="rnd">
            <a:solidFill>
              <a:schemeClr val="accent5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12DBD17-1FDA-4E56-8837-4159DD6306DA}"/>
              </a:ext>
            </a:extLst>
          </p:cNvPr>
          <p:cNvPicPr>
            <a:picLocks noChangeAspect="1"/>
          </p:cNvPicPr>
          <p:nvPr/>
        </p:nvPicPr>
        <p:blipFill>
          <a:blip r:embed="rId70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5784" y="110132"/>
            <a:ext cx="1415608" cy="55309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35336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710" r:id="rId24"/>
    <p:sldLayoutId id="2147483711" r:id="rId25"/>
    <p:sldLayoutId id="2147483712" r:id="rId26"/>
    <p:sldLayoutId id="2147483713" r:id="rId27"/>
    <p:sldLayoutId id="2147483714" r:id="rId28"/>
    <p:sldLayoutId id="2147483715" r:id="rId29"/>
    <p:sldLayoutId id="2147483716" r:id="rId30"/>
    <p:sldLayoutId id="2147483717" r:id="rId31"/>
    <p:sldLayoutId id="2147483718" r:id="rId32"/>
    <p:sldLayoutId id="2147483719" r:id="rId33"/>
    <p:sldLayoutId id="2147483720" r:id="rId34"/>
    <p:sldLayoutId id="2147483721" r:id="rId35"/>
    <p:sldLayoutId id="2147483722" r:id="rId36"/>
    <p:sldLayoutId id="2147483723" r:id="rId37"/>
    <p:sldLayoutId id="2147483724" r:id="rId38"/>
    <p:sldLayoutId id="2147483725" r:id="rId39"/>
    <p:sldLayoutId id="2147483726" r:id="rId40"/>
    <p:sldLayoutId id="2147483727" r:id="rId41"/>
    <p:sldLayoutId id="2147483728" r:id="rId42"/>
    <p:sldLayoutId id="2147483729" r:id="rId43"/>
    <p:sldLayoutId id="2147483730" r:id="rId44"/>
    <p:sldLayoutId id="2147483731" r:id="rId45"/>
    <p:sldLayoutId id="2147483732" r:id="rId46"/>
    <p:sldLayoutId id="2147483733" r:id="rId47"/>
    <p:sldLayoutId id="2147483734" r:id="rId48"/>
    <p:sldLayoutId id="2147483735" r:id="rId49"/>
    <p:sldLayoutId id="2147483736" r:id="rId50"/>
    <p:sldLayoutId id="2147483737" r:id="rId51"/>
    <p:sldLayoutId id="2147483738" r:id="rId52"/>
    <p:sldLayoutId id="2147483739" r:id="rId53"/>
    <p:sldLayoutId id="2147483740" r:id="rId54"/>
    <p:sldLayoutId id="2147483741" r:id="rId55"/>
    <p:sldLayoutId id="2147483742" r:id="rId56"/>
    <p:sldLayoutId id="2147483743" r:id="rId57"/>
    <p:sldLayoutId id="2147483744" r:id="rId58"/>
    <p:sldLayoutId id="2147483745" r:id="rId59"/>
    <p:sldLayoutId id="2147483746" r:id="rId60"/>
    <p:sldLayoutId id="2147483747" r:id="rId61"/>
    <p:sldLayoutId id="2147483748" r:id="rId62"/>
    <p:sldLayoutId id="2147483749" r:id="rId63"/>
    <p:sldLayoutId id="2147483750" r:id="rId64"/>
  </p:sldLayoutIdLst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2"/>
          </a:solidFill>
          <a:latin typeface="Circe" panose="020B0502020203020203" pitchFamily="34" charset="-52"/>
          <a:ea typeface="+mj-ea"/>
          <a:cs typeface="Calibri" panose="020F0502020204030204" pitchFamily="34" charset="0"/>
          <a:sym typeface="Trebuchet MS" panose="020B0603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600"/>
        </a:spcBef>
        <a:spcAft>
          <a:spcPts val="300"/>
        </a:spcAft>
        <a:buFont typeface="Arial" panose="020B0604020202020204" pitchFamily="34" charset="0"/>
        <a:buChar char="​"/>
        <a:defRPr lang="en-US" sz="1200" kern="1200">
          <a:solidFill>
            <a:schemeClr val="tx1"/>
          </a:solidFill>
          <a:latin typeface="Circe" panose="020B0502020203020203" pitchFamily="34" charset="-52"/>
          <a:ea typeface="+mn-ea"/>
          <a:cs typeface="Calibri" panose="020F0502020204030204" pitchFamily="34" charset="0"/>
          <a:sym typeface="Trebuchet MS" panose="020B0603020202020204" pitchFamily="34" charset="0"/>
        </a:defRPr>
      </a:lvl1pPr>
      <a:lvl2pPr marL="274320" indent="-182880" algn="l" defTabSz="914400" rtl="0" eaLnBrk="1" latinLnBrk="0" hangingPunct="1">
        <a:lnSpc>
          <a:spcPct val="90000"/>
        </a:lnSpc>
        <a:spcBef>
          <a:spcPts val="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•"/>
        <a:defRPr lang="en-US" sz="1200" kern="1200">
          <a:solidFill>
            <a:schemeClr val="tx1"/>
          </a:solidFill>
          <a:latin typeface="Circe" panose="020B0502020203020203" pitchFamily="34" charset="-52"/>
          <a:ea typeface="+mn-ea"/>
          <a:cs typeface="Calibri" panose="020F0502020204030204" pitchFamily="34" charset="0"/>
          <a:sym typeface="Trebuchet MS" panose="020B0603020202020204" pitchFamily="34" charset="0"/>
        </a:defRPr>
      </a:lvl2pPr>
      <a:lvl3pPr marL="539496" indent="-182880" algn="l" defTabSz="914400" rtl="0" eaLnBrk="1" latinLnBrk="0" hangingPunct="1">
        <a:lnSpc>
          <a:spcPct val="90000"/>
        </a:lnSpc>
        <a:spcBef>
          <a:spcPts val="0"/>
        </a:spcBef>
        <a:spcAft>
          <a:spcPts val="300"/>
        </a:spcAft>
        <a:buClr>
          <a:schemeClr val="tx2"/>
        </a:buClr>
        <a:buFont typeface="Trebuchet MS" panose="020B0603020202020204" pitchFamily="34" charset="0"/>
        <a:buChar char="–"/>
        <a:defRPr lang="en-US" sz="1200" kern="1200">
          <a:solidFill>
            <a:schemeClr val="tx1"/>
          </a:solidFill>
          <a:latin typeface="Circe" panose="020B0502020203020203" pitchFamily="34" charset="-52"/>
          <a:ea typeface="+mn-ea"/>
          <a:cs typeface="Calibri" panose="020F0502020204030204" pitchFamily="34" charset="0"/>
          <a:sym typeface="Trebuchet MS" panose="020B0603020202020204" pitchFamily="34" charset="0"/>
        </a:defRPr>
      </a:lvl3pPr>
      <a:lvl4pPr marL="0" indent="0" algn="l" defTabSz="914400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​"/>
        <a:defRPr lang="en-US" sz="1600" kern="1200">
          <a:solidFill>
            <a:schemeClr val="tx2"/>
          </a:solidFill>
          <a:latin typeface="Circe" panose="020B0502020203020203" pitchFamily="34" charset="-52"/>
          <a:ea typeface="+mn-ea"/>
          <a:cs typeface="Calibri" panose="020F0502020204030204" pitchFamily="34" charset="0"/>
          <a:sym typeface="Trebuchet MS" panose="020B0603020202020204" pitchFamily="34" charset="0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Tx/>
        <a:buFont typeface="Arial" panose="020B0604020202020204" pitchFamily="34" charset="0"/>
        <a:buChar char="​"/>
        <a:defRPr lang="en-US" sz="1600" b="1" kern="1200" smtClean="0">
          <a:solidFill>
            <a:schemeClr val="tx1"/>
          </a:solidFill>
          <a:latin typeface="Circe" panose="020B0502020203020203" pitchFamily="34" charset="-52"/>
          <a:ea typeface="+mn-ea"/>
          <a:cs typeface="Calibri" panose="020F0502020204030204" pitchFamily="34" charset="0"/>
          <a:sym typeface="Trebuchet MS" panose="020B0603020202020204" pitchFamily="34" charset="0"/>
        </a:defRPr>
      </a:lvl5pPr>
      <a:lvl6pPr marL="274320" indent="-18288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lang="en-US" sz="1600" kern="1200" smtClean="0">
          <a:solidFill>
            <a:schemeClr val="tx1"/>
          </a:solidFill>
          <a:latin typeface="Circe" panose="020B0502020203020203" pitchFamily="34" charset="-52"/>
          <a:ea typeface="+mn-ea"/>
          <a:cs typeface="Calibri" panose="020F0502020204030204" pitchFamily="34" charset="0"/>
          <a:sym typeface="Trebuchet MS" panose="020B0603020202020204" pitchFamily="34" charset="0"/>
        </a:defRPr>
      </a:lvl6pPr>
      <a:lvl7pPr marL="0" indent="0" algn="l" defTabSz="914400" rtl="0" eaLnBrk="1" latinLnBrk="0" hangingPunct="1">
        <a:lnSpc>
          <a:spcPct val="90000"/>
        </a:lnSpc>
        <a:spcBef>
          <a:spcPts val="900"/>
        </a:spcBef>
        <a:spcAft>
          <a:spcPts val="900"/>
        </a:spcAft>
        <a:buFont typeface="Arial" panose="020B0604020202020204" pitchFamily="34" charset="0"/>
        <a:buChar char="​"/>
        <a:defRPr lang="en-US" sz="4400" kern="1200" baseline="0" smtClean="0">
          <a:solidFill>
            <a:schemeClr val="tx1"/>
          </a:solidFill>
          <a:latin typeface="Circe" panose="020B0502020203020203" pitchFamily="34" charset="-52"/>
          <a:ea typeface="+mn-ea"/>
          <a:cs typeface="Calibri" panose="020F0502020204030204" pitchFamily="34" charset="0"/>
          <a:sym typeface="Trebuchet MS" panose="020B0603020202020204" pitchFamily="34" charset="0"/>
        </a:defRPr>
      </a:lvl7pPr>
      <a:lvl8pPr marL="0" indent="0" algn="l" defTabSz="914400" rtl="0" eaLnBrk="1" latinLnBrk="0" hangingPunct="1">
        <a:lnSpc>
          <a:spcPct val="90000"/>
        </a:lnSpc>
        <a:spcBef>
          <a:spcPts val="900"/>
        </a:spcBef>
        <a:spcAft>
          <a:spcPts val="0"/>
        </a:spcAft>
        <a:buFont typeface="Arial" panose="020B0604020202020204" pitchFamily="34" charset="0"/>
        <a:buChar char="​"/>
        <a:defRPr lang="en-US" sz="5400" kern="1200" baseline="0" smtClean="0">
          <a:solidFill>
            <a:schemeClr val="tx2"/>
          </a:solidFill>
          <a:latin typeface="Circe" panose="020B0502020203020203" pitchFamily="34" charset="-52"/>
          <a:ea typeface="+mn-ea"/>
          <a:cs typeface="Calibri" panose="020F0502020204030204" pitchFamily="34" charset="0"/>
          <a:sym typeface="Trebuchet MS" panose="020B0603020202020204" pitchFamily="34" charset="0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lang="en-US" sz="2400" kern="1200" baseline="0" dirty="0">
          <a:solidFill>
            <a:schemeClr val="tx2"/>
          </a:solidFill>
          <a:latin typeface="Circe" panose="020B0502020203020203" pitchFamily="34" charset="-52"/>
          <a:ea typeface="+mn-ea"/>
          <a:cs typeface="Calibri" panose="020F0502020204030204" pitchFamily="34" charset="0"/>
          <a:sym typeface="Trebuchet MS" panose="020B0603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1310" userDrawn="1">
          <p15:clr>
            <a:srgbClr val="F26B43"/>
          </p15:clr>
        </p15:guide>
        <p15:guide id="2" pos="395" userDrawn="1">
          <p15:clr>
            <a:srgbClr val="F26B43"/>
          </p15:clr>
        </p15:guide>
        <p15:guide id="3" pos="5845" userDrawn="1">
          <p15:clr>
            <a:srgbClr val="F26B43"/>
          </p15:clr>
        </p15:guide>
        <p15:guide id="4" orient="horz" pos="387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6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5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chart" Target="../charts/char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30.jpeg"/><Relationship Id="rId7" Type="http://schemas.openxmlformats.org/officeDocument/2006/relationships/image" Target="../media/image3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5.xml"/><Relationship Id="rId6" Type="http://schemas.microsoft.com/office/2007/relationships/hdphoto" Target="../media/hdphoto3.wdp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5.xml"/><Relationship Id="rId6" Type="http://schemas.openxmlformats.org/officeDocument/2006/relationships/chart" Target="../charts/chart3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0.png"/><Relationship Id="rId5" Type="http://schemas.openxmlformats.org/officeDocument/2006/relationships/chart" Target="../charts/chart4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9BBB3EE2-0EF5-46B1-9086-821CEC0AFC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2604" y="5511335"/>
            <a:ext cx="5474993" cy="6419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/>
              <a:t/>
            </a:r>
            <a:br>
              <a:rPr lang="ru-RU" sz="3200" dirty="0"/>
            </a:br>
            <a:r>
              <a:rPr lang="ru-RU" sz="5100" dirty="0"/>
              <a:t/>
            </a:r>
            <a:br>
              <a:rPr lang="ru-RU" sz="5100" dirty="0"/>
            </a:br>
            <a:endParaRPr lang="ru-RU" sz="51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FC38170-5883-44C7-A751-8719E4A15D70}"/>
              </a:ext>
            </a:extLst>
          </p:cNvPr>
          <p:cNvSpPr/>
          <p:nvPr/>
        </p:nvSpPr>
        <p:spPr>
          <a:xfrm>
            <a:off x="2915816" y="1120676"/>
            <a:ext cx="60486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chemeClr val="bg1"/>
                </a:solidFill>
                <a:latin typeface="Circe"/>
              </a:rPr>
              <a:t>Программа сетевого взаимодействия ПАО «Корпорация ВСМПО-АВИСМА»</a:t>
            </a:r>
          </a:p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chemeClr val="bg1"/>
                </a:solidFill>
                <a:latin typeface="Circe"/>
              </a:rPr>
              <a:t> с управлением образования администрации ВСГО и образовательных организация</a:t>
            </a:r>
          </a:p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chemeClr val="bg1"/>
                </a:solidFill>
                <a:latin typeface="Circe"/>
              </a:rPr>
              <a:t> города В.Салда на 2021-2022 год</a:t>
            </a:r>
            <a:endParaRPr lang="ru-RU" sz="2400" b="1" dirty="0">
              <a:solidFill>
                <a:schemeClr val="bg1"/>
              </a:solidFill>
              <a:latin typeface="Circe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5083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481781155_prof-4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822" y="552939"/>
            <a:ext cx="4476750" cy="2362200"/>
          </a:xfrm>
          <a:prstGeom prst="rect">
            <a:avLst/>
          </a:prstGeom>
        </p:spPr>
      </p:pic>
      <p:pic>
        <p:nvPicPr>
          <p:cNvPr id="6" name="Рисунок 5" descr="1479900637_professii-470.jpg"/>
          <p:cNvPicPr>
            <a:picLocks noChangeAspect="1"/>
          </p:cNvPicPr>
          <p:nvPr/>
        </p:nvPicPr>
        <p:blipFill>
          <a:blip r:embed="rId3" cstate="print"/>
          <a:srcRect l="13624"/>
          <a:stretch>
            <a:fillRect/>
          </a:stretch>
        </p:blipFill>
        <p:spPr>
          <a:xfrm>
            <a:off x="4337000" y="3578022"/>
            <a:ext cx="4788024" cy="2924944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 bwMode="auto">
          <a:xfrm rot="193970">
            <a:off x="1041988" y="3219840"/>
            <a:ext cx="2574419" cy="3317574"/>
          </a:xfrm>
          <a:prstGeom prst="ellipse">
            <a:avLst/>
          </a:prstGeom>
          <a:solidFill>
            <a:srgbClr val="9DD8FD"/>
          </a:solidFill>
          <a:ln w="34925">
            <a:solidFill>
              <a:srgbClr val="FFFFFF"/>
            </a:solidFill>
            <a:miter lim="800000"/>
            <a:headEnd/>
            <a:tailE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wrap="square" anchor="ctr"/>
          <a:lstStyle/>
          <a:p>
            <a:pPr algn="ctr">
              <a:defRPr/>
            </a:pPr>
            <a:r>
              <a:rPr lang="ru-RU" sz="4000" b="1" dirty="0" smtClean="0">
                <a:solidFill>
                  <a:srgbClr val="000066"/>
                </a:solidFill>
                <a:latin typeface="Arial Black" pitchFamily="34" charset="0"/>
              </a:rPr>
              <a:t>70% </a:t>
            </a:r>
            <a:endParaRPr lang="ru-RU" sz="2000" b="1" dirty="0" smtClean="0">
              <a:solidFill>
                <a:srgbClr val="000066"/>
              </a:solidFill>
              <a:latin typeface="Arial Black" pitchFamily="34" charset="0"/>
            </a:endParaRPr>
          </a:p>
          <a:p>
            <a:pPr algn="ctr">
              <a:defRPr/>
            </a:pPr>
            <a:r>
              <a:rPr lang="ru-RU" sz="2000" b="1" dirty="0" smtClean="0">
                <a:solidFill>
                  <a:srgbClr val="000066"/>
                </a:solidFill>
                <a:latin typeface="Arial Black" pitchFamily="34" charset="0"/>
              </a:rPr>
              <a:t>поступают </a:t>
            </a:r>
            <a:r>
              <a:rPr lang="ru-RU" sz="2000" b="1" dirty="0">
                <a:solidFill>
                  <a:srgbClr val="000066"/>
                </a:solidFill>
                <a:latin typeface="Arial Black" pitchFamily="34" charset="0"/>
              </a:rPr>
              <a:t>в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000066"/>
                </a:solidFill>
                <a:latin typeface="Arial Black" pitchFamily="34" charset="0"/>
              </a:rPr>
              <a:t>Техникум по профилю «пробы»</a:t>
            </a:r>
            <a:endParaRPr lang="ru-RU" sz="2000" b="1" dirty="0">
              <a:solidFill>
                <a:srgbClr val="000066"/>
              </a:solidFill>
              <a:latin typeface="Arial Black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6876256" y="6390249"/>
            <a:ext cx="1981200" cy="365760"/>
          </a:xfrm>
          <a:prstGeom prst="rect">
            <a:avLst/>
          </a:prstGeom>
        </p:spPr>
        <p:txBody>
          <a:bodyPr/>
          <a:lstStyle/>
          <a:p>
            <a:pPr algn="r"/>
            <a:fld id="{5E27532D-B104-45FA-A767-9A6F113EE23C}" type="slidenum">
              <a:rPr lang="ru-RU" b="1" smtClean="0">
                <a:solidFill>
                  <a:schemeClr val="bg1"/>
                </a:solidFill>
              </a:rPr>
              <a:pPr algn="r"/>
              <a:t>10</a:t>
            </a:fld>
            <a:endParaRPr lang="ru-RU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xmlns="" val="829236812"/>
              </p:ext>
            </p:extLst>
          </p:nvPr>
        </p:nvGraphicFramePr>
        <p:xfrm>
          <a:off x="-363835" y="2717841"/>
          <a:ext cx="5386064" cy="4176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xmlns="" val="3739333383"/>
              </p:ext>
            </p:extLst>
          </p:nvPr>
        </p:nvGraphicFramePr>
        <p:xfrm>
          <a:off x="4522001" y="566442"/>
          <a:ext cx="4642876" cy="24255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6093" y="2968558"/>
            <a:ext cx="9144000" cy="492089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anchor="ctr" anchorCtr="0">
            <a:noAutofit/>
          </a:bodyPr>
          <a:lstStyle>
            <a:defPPr>
              <a:defRPr lang="ru-RU"/>
            </a:defPPr>
            <a:lvl1pPr fontAlgn="base">
              <a:spcBef>
                <a:spcPct val="0"/>
              </a:spcBef>
              <a:spcAft>
                <a:spcPct val="0"/>
              </a:spcAft>
              <a:defRPr sz="1700" b="1" i="1">
                <a:latin typeface="Microsoft YaHei Light" panose="020B0502040204020203" pitchFamily="34" charset="-122"/>
                <a:ea typeface="Microsoft YaHei Light" panose="020B0502040204020203" pitchFamily="34" charset="-122"/>
              </a:defRPr>
            </a:lvl1pPr>
          </a:lstStyle>
          <a:p>
            <a:r>
              <a:rPr lang="ru-RU" sz="1600" dirty="0"/>
              <a:t>Профессиональная проба в мастерских ВСМТ :  формирование первичных  профессиональных трудовых навыков  </a:t>
            </a:r>
            <a:r>
              <a:rPr lang="ru-RU" sz="1600" dirty="0">
                <a:solidFill>
                  <a:srgbClr val="FF0000"/>
                </a:solidFill>
              </a:rPr>
              <a:t>- 170  участников -  охват 19%  учащихся 8-9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620688"/>
          </a:xfrm>
          <a:prstGeom prst="rect">
            <a:avLst/>
          </a:prstGeom>
          <a:solidFill>
            <a:srgbClr val="00206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anchor="ctr" anchorCtr="0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i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ФОРМА РАБОТЫ СО ШКОЛАМИ: 	4. ПРОФЕССИОНАЛЬНЫЕ ПРОБЫ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i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(ПРОФОРИЕНТАЦИЯ)		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1444.JPG"/>
          <p:cNvPicPr>
            <a:picLocks noChangeAspect="1"/>
          </p:cNvPicPr>
          <p:nvPr/>
        </p:nvPicPr>
        <p:blipFill>
          <a:blip r:embed="rId2" cstate="print"/>
          <a:srcRect t="14932" r="33389" b="11241"/>
          <a:stretch>
            <a:fillRect/>
          </a:stretch>
        </p:blipFill>
        <p:spPr>
          <a:xfrm>
            <a:off x="26371" y="3789040"/>
            <a:ext cx="3691992" cy="30689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rcRect l="19802" t="22429" r="20664" b="7852"/>
          <a:stretch/>
        </p:blipFill>
        <p:spPr>
          <a:xfrm>
            <a:off x="0" y="700757"/>
            <a:ext cx="5237937" cy="3450387"/>
          </a:xfrm>
          <a:prstGeom prst="rect">
            <a:avLst/>
          </a:prstGeom>
        </p:spPr>
      </p:pic>
      <p:pic>
        <p:nvPicPr>
          <p:cNvPr id="4" name="Рисунок 3" descr="IMG_1449.JPG"/>
          <p:cNvPicPr>
            <a:picLocks noChangeAspect="1"/>
          </p:cNvPicPr>
          <p:nvPr/>
        </p:nvPicPr>
        <p:blipFill>
          <a:blip r:embed="rId5" cstate="print"/>
          <a:srcRect l="12625" t="5537" r="11241" b="18623"/>
          <a:stretch>
            <a:fillRect/>
          </a:stretch>
        </p:blipFill>
        <p:spPr>
          <a:xfrm>
            <a:off x="4517623" y="705197"/>
            <a:ext cx="4626377" cy="3456352"/>
          </a:xfrm>
          <a:prstGeom prst="rect">
            <a:avLst/>
          </a:prstGeom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 rotWithShape="1">
          <a:blip r:embed="rId6" cstate="print"/>
          <a:srcRect l="2362" t="32332" r="8454" b="15421"/>
          <a:stretch/>
        </p:blipFill>
        <p:spPr bwMode="auto">
          <a:xfrm>
            <a:off x="3377989" y="4155584"/>
            <a:ext cx="5766011" cy="2702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6876256" y="6237312"/>
            <a:ext cx="1981200" cy="365760"/>
          </a:xfrm>
          <a:prstGeom prst="rect">
            <a:avLst/>
          </a:prstGeom>
        </p:spPr>
        <p:txBody>
          <a:bodyPr/>
          <a:lstStyle/>
          <a:p>
            <a:pPr algn="r"/>
            <a:fld id="{5E27532D-B104-45FA-A767-9A6F113EE23C}" type="slidenum">
              <a:rPr lang="ru-RU" b="1" smtClean="0">
                <a:solidFill>
                  <a:schemeClr val="tx1"/>
                </a:solidFill>
              </a:rPr>
              <a:pPr algn="r"/>
              <a:t>11</a:t>
            </a:fld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3760731"/>
            <a:ext cx="9144000" cy="761397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anchor="ctr" anchorCtr="0">
            <a:noAutofit/>
          </a:bodyPr>
          <a:lstStyle>
            <a:defPPr>
              <a:defRPr lang="ru-RU"/>
            </a:defPPr>
            <a:lvl1pPr fontAlgn="base">
              <a:spcBef>
                <a:spcPct val="0"/>
              </a:spcBef>
              <a:spcAft>
                <a:spcPct val="0"/>
              </a:spcAft>
              <a:defRPr sz="1700" b="1" i="1">
                <a:latin typeface="Microsoft YaHei Light" panose="020B0502040204020203" pitchFamily="34" charset="-122"/>
                <a:ea typeface="Microsoft YaHei Light" panose="020B0502040204020203" pitchFamily="34" charset="-122"/>
              </a:defRPr>
            </a:lvl1pPr>
          </a:lstStyle>
          <a:p>
            <a:r>
              <a:rPr lang="ru-RU" sz="1600" dirty="0"/>
              <a:t>Турниры по Столярному, Слесарному, Токарному и </a:t>
            </a:r>
            <a:r>
              <a:rPr lang="ru-RU" sz="1600" dirty="0" err="1"/>
              <a:t>Электро</a:t>
            </a:r>
            <a:r>
              <a:rPr lang="ru-RU" sz="1600" dirty="0"/>
              <a:t> делу среди учащихся 6-8 классов на базе Межшкольного комбината и мастерских колледжа - </a:t>
            </a:r>
            <a:r>
              <a:rPr lang="ru-RU" sz="1600" dirty="0">
                <a:solidFill>
                  <a:srgbClr val="FF0000"/>
                </a:solidFill>
              </a:rPr>
              <a:t>14 юношей – охват 2,3% от количества обучающихся юношей 6-8 классов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44624"/>
            <a:ext cx="9144000" cy="620688"/>
          </a:xfrm>
          <a:prstGeom prst="rect">
            <a:avLst/>
          </a:prstGeom>
          <a:solidFill>
            <a:srgbClr val="00206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anchor="ctr" anchorCtr="0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i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ФОРМА РАБОТЫ СО ШКОЛАМИ: 	5. ПРОФЕССИОНАЛЬНЫЕ ТУРНИРЫ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i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(ПРОФОРИЕНТАЦИЯ)		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hzFVur9D-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30149"/>
            <a:ext cx="3707904" cy="2867078"/>
          </a:xfrm>
          <a:prstGeom prst="rect">
            <a:avLst/>
          </a:prstGeom>
        </p:spPr>
      </p:pic>
      <p:pic>
        <p:nvPicPr>
          <p:cNvPr id="5" name="Рисунок 4" descr="IMG_4584.JPG"/>
          <p:cNvPicPr>
            <a:picLocks noChangeAspect="1"/>
          </p:cNvPicPr>
          <p:nvPr/>
        </p:nvPicPr>
        <p:blipFill>
          <a:blip r:embed="rId3" cstate="print"/>
          <a:srcRect r="51875" b="38410"/>
          <a:stretch>
            <a:fillRect/>
          </a:stretch>
        </p:blipFill>
        <p:spPr>
          <a:xfrm>
            <a:off x="5903640" y="4149080"/>
            <a:ext cx="3240360" cy="2708920"/>
          </a:xfrm>
          <a:prstGeom prst="rect">
            <a:avLst/>
          </a:prstGeom>
        </p:spPr>
      </p:pic>
      <p:pic>
        <p:nvPicPr>
          <p:cNvPr id="6" name="Рисунок 5" descr="UI.jpg"/>
          <p:cNvPicPr>
            <a:picLocks noChangeAspect="1"/>
          </p:cNvPicPr>
          <p:nvPr/>
        </p:nvPicPr>
        <p:blipFill>
          <a:blip r:embed="rId4" cstate="print"/>
          <a:srcRect l="17389" b="9928"/>
          <a:stretch>
            <a:fillRect/>
          </a:stretch>
        </p:blipFill>
        <p:spPr>
          <a:xfrm>
            <a:off x="0" y="3343275"/>
            <a:ext cx="6115256" cy="3514725"/>
          </a:xfrm>
          <a:prstGeom prst="rect">
            <a:avLst/>
          </a:prstGeom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5" cstate="print"/>
          <a:srcRect l="7678" t="14765" r="42710" b="54966"/>
          <a:stretch>
            <a:fillRect/>
          </a:stretch>
        </p:blipFill>
        <p:spPr bwMode="auto">
          <a:xfrm>
            <a:off x="3084984" y="630149"/>
            <a:ext cx="604867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8316416" y="6237312"/>
            <a:ext cx="430960" cy="365760"/>
          </a:xfrm>
          <a:prstGeom prst="rect">
            <a:avLst/>
          </a:prstGeom>
        </p:spPr>
        <p:txBody>
          <a:bodyPr/>
          <a:lstStyle/>
          <a:p>
            <a:fld id="{5E27532D-B104-45FA-A767-9A6F113EE23C}" type="slidenum">
              <a:rPr lang="ru-RU" b="1" smtClean="0">
                <a:solidFill>
                  <a:schemeClr val="bg1"/>
                </a:solidFill>
              </a:rPr>
              <a:pPr/>
              <a:t>12</a:t>
            </a:fld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2780928"/>
            <a:ext cx="9144000" cy="941824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anchor="ctr" anchorCtr="0">
            <a:noAutofit/>
          </a:bodyPr>
          <a:lstStyle>
            <a:defPPr>
              <a:defRPr lang="ru-RU"/>
            </a:defPPr>
            <a:lvl1pPr fontAlgn="base">
              <a:spcBef>
                <a:spcPct val="0"/>
              </a:spcBef>
              <a:spcAft>
                <a:spcPct val="0"/>
              </a:spcAft>
              <a:defRPr sz="1600" b="1" i="1">
                <a:latin typeface="Microsoft YaHei Light" panose="020B0502040204020203" pitchFamily="34" charset="-122"/>
                <a:ea typeface="Microsoft YaHei Light" panose="020B0502040204020203" pitchFamily="34" charset="-122"/>
              </a:defRPr>
            </a:lvl1pPr>
          </a:lstStyle>
          <a:p>
            <a:r>
              <a:rPr lang="ru-RU" sz="1400" dirty="0"/>
              <a:t>Профильные смены  на базе отдыха «Лесная сказка»,  «Тирус» и филиала </a:t>
            </a:r>
            <a:r>
              <a:rPr lang="ru-RU" sz="1400" dirty="0" err="1"/>
              <a:t>УрФУ</a:t>
            </a:r>
            <a:r>
              <a:rPr lang="ru-RU" sz="1400" dirty="0"/>
              <a:t>:</a:t>
            </a:r>
          </a:p>
          <a:p>
            <a:r>
              <a:rPr lang="ru-RU" sz="1400" dirty="0"/>
              <a:t> «Город мастеров» (2015г) «Лидер </a:t>
            </a:r>
            <a:r>
              <a:rPr lang="en-US" sz="1400" dirty="0"/>
              <a:t>XXI</a:t>
            </a:r>
            <a:r>
              <a:rPr lang="ru-RU" sz="1400" dirty="0"/>
              <a:t> века» (2016г.); «Школа юных исследователей» (2016г.); «Вектор интеллекта»  (2017г.) </a:t>
            </a:r>
            <a:r>
              <a:rPr lang="ru-RU" sz="1400" dirty="0">
                <a:solidFill>
                  <a:srgbClr val="FF0000"/>
                </a:solidFill>
              </a:rPr>
              <a:t>около 100 школьников  8-10 классов – охват  - 10 %, 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44624"/>
            <a:ext cx="9144000" cy="620688"/>
          </a:xfrm>
          <a:prstGeom prst="rect">
            <a:avLst/>
          </a:prstGeom>
          <a:solidFill>
            <a:srgbClr val="00206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anchor="ctr" anchorCtr="0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i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ФОРМА РАБОТЫ СО ШКОЛАМИ: 	6.  ПРОФИЛЬНЫЕ СМЕНЫ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i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(ПРОФОРИЕНТАЦИЯ)		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-24875" y="3789040"/>
            <a:ext cx="9168875" cy="504056"/>
          </a:xfrm>
          <a:prstGeom prst="rect">
            <a:avLst/>
          </a:prstGeom>
          <a:solidFill>
            <a:srgbClr val="FFCC66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anchor="ctr" anchorCtr="0">
            <a:noAutofit/>
          </a:bodyPr>
          <a:lstStyle>
            <a:defPPr>
              <a:defRPr lang="ru-RU"/>
            </a:defPPr>
            <a:lvl1pPr fontAlgn="base">
              <a:spcBef>
                <a:spcPct val="0"/>
              </a:spcBef>
              <a:spcAft>
                <a:spcPct val="0"/>
              </a:spcAft>
              <a:defRPr sz="1600" b="1" i="1">
                <a:latin typeface="Microsoft YaHei Light" panose="020B0502040204020203" pitchFamily="34" charset="-122"/>
                <a:ea typeface="Microsoft YaHei Light" panose="020B0502040204020203" pitchFamily="34" charset="-122"/>
              </a:defRPr>
            </a:lvl1pPr>
          </a:lstStyle>
          <a:p>
            <a:pPr algn="just"/>
            <a:r>
              <a:rPr lang="ru-RU" sz="1400" dirty="0">
                <a:solidFill>
                  <a:schemeClr val="accent3"/>
                </a:solidFill>
              </a:rPr>
              <a:t>В  </a:t>
            </a:r>
            <a:r>
              <a:rPr lang="ru-RU" sz="1400" dirty="0" smtClean="0">
                <a:solidFill>
                  <a:schemeClr val="accent3"/>
                </a:solidFill>
              </a:rPr>
              <a:t>2021 </a:t>
            </a:r>
            <a:r>
              <a:rPr lang="ru-RU" sz="1400" dirty="0">
                <a:solidFill>
                  <a:schemeClr val="accent3"/>
                </a:solidFill>
              </a:rPr>
              <a:t>году </a:t>
            </a:r>
            <a:r>
              <a:rPr lang="ru-RU" sz="1400" dirty="0" smtClean="0">
                <a:solidFill>
                  <a:schemeClr val="accent3"/>
                </a:solidFill>
              </a:rPr>
              <a:t>Корпорация  планирует провести профильную смену  (Слёт организаторов производства) школьникам 5-6 класса на тему «Школа Бережливого мышления»</a:t>
            </a:r>
            <a:endParaRPr lang="ru-RU" sz="1400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2" cstate="print"/>
          <a:srcRect l="28970" t="17516" r="19561" b="23422"/>
          <a:stretch>
            <a:fillRect/>
          </a:stretch>
        </p:blipFill>
        <p:spPr bwMode="auto">
          <a:xfrm>
            <a:off x="5410583" y="4581128"/>
            <a:ext cx="3460734" cy="22327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25556" t="16531" r="23435" b="42079"/>
          <a:stretch/>
        </p:blipFill>
        <p:spPr bwMode="auto">
          <a:xfrm>
            <a:off x="-4895" y="1265418"/>
            <a:ext cx="5688632" cy="25951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8316416" y="6237312"/>
            <a:ext cx="430960" cy="365760"/>
          </a:xfrm>
          <a:prstGeom prst="rect">
            <a:avLst/>
          </a:prstGeom>
        </p:spPr>
        <p:txBody>
          <a:bodyPr/>
          <a:lstStyle/>
          <a:p>
            <a:fld id="{5E27532D-B104-45FA-A767-9A6F113EE23C}" type="slidenum">
              <a:rPr lang="ru-RU" b="1" smtClean="0">
                <a:solidFill>
                  <a:schemeClr val="bg1"/>
                </a:solidFill>
              </a:rPr>
              <a:pPr/>
              <a:t>13</a:t>
            </a:fld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44624"/>
            <a:ext cx="9144000" cy="620688"/>
          </a:xfrm>
          <a:prstGeom prst="rect">
            <a:avLst/>
          </a:prstGeom>
          <a:solidFill>
            <a:srgbClr val="00206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anchor="ctr" anchorCtr="0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i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ФОРМА РАБОТЫ СО ШКОЛАМИ: 	6.  ПРОФИЛЬНЫЕ СМЕНЫ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i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(ПРОФОРИЕНТАЦИЯ)		</a:t>
            </a: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4" cstate="print"/>
          <a:srcRect l="41227" t="23250" r="20033" b="25563"/>
          <a:stretch>
            <a:fillRect/>
          </a:stretch>
        </p:blipFill>
        <p:spPr bwMode="auto">
          <a:xfrm>
            <a:off x="5654382" y="1268311"/>
            <a:ext cx="3489618" cy="2592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2708920"/>
            <a:ext cx="9168875" cy="941824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anchor="ctr" anchorCtr="0">
            <a:noAutofit/>
          </a:bodyPr>
          <a:lstStyle>
            <a:defPPr>
              <a:defRPr lang="ru-RU"/>
            </a:defPPr>
            <a:lvl1pPr fontAlgn="base">
              <a:spcBef>
                <a:spcPct val="0"/>
              </a:spcBef>
              <a:spcAft>
                <a:spcPct val="0"/>
              </a:spcAft>
              <a:defRPr sz="1600" b="1" i="1">
                <a:latin typeface="Microsoft YaHei Light" panose="020B0502040204020203" pitchFamily="34" charset="-122"/>
                <a:ea typeface="Microsoft YaHei Light" panose="020B0502040204020203" pitchFamily="34" charset="-122"/>
              </a:defRPr>
            </a:lvl1pPr>
          </a:lstStyle>
          <a:p>
            <a:pPr algn="just"/>
            <a:r>
              <a:rPr lang="ru-RU" sz="1400" dirty="0"/>
              <a:t>В  2018 году ОЭЗ «Титановая долина» познакомила Корпорацию,  Управление образования, Администрацию ВСГО с Фондом  по работе с талантливой молодежью «Золотое сечение». </a:t>
            </a:r>
            <a:endParaRPr lang="ru-RU" sz="1400" dirty="0" smtClean="0"/>
          </a:p>
          <a:p>
            <a:pPr algn="just"/>
            <a:r>
              <a:rPr lang="ru-RU" sz="1400" dirty="0" smtClean="0"/>
              <a:t>16 </a:t>
            </a:r>
            <a:r>
              <a:rPr lang="ru-RU" sz="1400" dirty="0"/>
              <a:t>учащихся ВСГО в августе </a:t>
            </a:r>
            <a:r>
              <a:rPr lang="ru-RU" sz="1400" dirty="0" smtClean="0"/>
              <a:t> 2018 года прошли </a:t>
            </a:r>
            <a:r>
              <a:rPr lang="ru-RU" sz="1400" dirty="0"/>
              <a:t>подготовку по образовательной программе </a:t>
            </a:r>
            <a:r>
              <a:rPr lang="ru-RU" sz="1400" dirty="0" smtClean="0"/>
              <a:t> в </a:t>
            </a:r>
            <a:r>
              <a:rPr lang="ru-RU" sz="1400" dirty="0"/>
              <a:t>рамках смены «Промышленные вызовы Урала» по темам Корпорации и города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/>
          <a:srcRect l="14861" t="24406" r="9599" b="16532"/>
          <a:stretch>
            <a:fillRect/>
          </a:stretch>
        </p:blipFill>
        <p:spPr bwMode="auto">
          <a:xfrm>
            <a:off x="179512" y="4580909"/>
            <a:ext cx="5180112" cy="22770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39960" y="644730"/>
            <a:ext cx="9104040" cy="552022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Тема 1: «Получение порошков из вторичных отходов титана для 3</a:t>
            </a:r>
            <a:r>
              <a:rPr lang="en-US" sz="1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 </a:t>
            </a:r>
            <a:r>
              <a:rPr lang="ru-RU" sz="1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принтеров с дальнейшим использованием в производстве авиационных двигателей»</a:t>
            </a: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0" y="3717032"/>
            <a:ext cx="9168875" cy="504056"/>
          </a:xfrm>
          <a:prstGeom prst="rect">
            <a:avLst/>
          </a:prstGeom>
          <a:solidFill>
            <a:srgbClr val="FFCC66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anchor="ctr" anchorCtr="0">
            <a:noAutofit/>
          </a:bodyPr>
          <a:lstStyle>
            <a:defPPr>
              <a:defRPr lang="ru-RU"/>
            </a:defPPr>
            <a:lvl1pPr fontAlgn="base">
              <a:spcBef>
                <a:spcPct val="0"/>
              </a:spcBef>
              <a:spcAft>
                <a:spcPct val="0"/>
              </a:spcAft>
              <a:defRPr sz="1600" b="1" i="1">
                <a:latin typeface="Microsoft YaHei Light" panose="020B0502040204020203" pitchFamily="34" charset="-122"/>
                <a:ea typeface="Microsoft YaHei Light" panose="020B0502040204020203" pitchFamily="34" charset="-122"/>
              </a:defRPr>
            </a:lvl1pPr>
          </a:lstStyle>
          <a:p>
            <a:pPr algn="just"/>
            <a:r>
              <a:rPr lang="ru-RU" sz="1400" dirty="0"/>
              <a:t>В  </a:t>
            </a:r>
            <a:r>
              <a:rPr lang="ru-RU" sz="1400" dirty="0" smtClean="0"/>
              <a:t>2021 </a:t>
            </a:r>
            <a:r>
              <a:rPr lang="ru-RU" sz="1400" dirty="0"/>
              <a:t>году </a:t>
            </a:r>
            <a:r>
              <a:rPr lang="ru-RU" sz="1400" dirty="0" smtClean="0"/>
              <a:t>Корпорация выступила в качестве партнера по проектным задачам для  образовательного центра Сириус</a:t>
            </a:r>
            <a:endParaRPr lang="ru-RU" sz="1400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0" y="4221088"/>
            <a:ext cx="9148895" cy="347662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Тема 2: «Комплексное развитие территории Верхнесалдинского городского округа»</a:t>
            </a:r>
            <a:endParaRPr lang="ru-RU" sz="1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1780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26"/>
          <p:cNvSpPr>
            <a:spLocks noChangeArrowheads="1"/>
          </p:cNvSpPr>
          <p:nvPr/>
        </p:nvSpPr>
        <p:spPr bwMode="auto">
          <a:xfrm>
            <a:off x="0" y="5733256"/>
            <a:ext cx="1780455" cy="93610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 smtClean="0">
                <a:solidFill>
                  <a:srgbClr val="FF0000"/>
                </a:solidFill>
                <a:latin typeface="Arial Black" pitchFamily="34" charset="0"/>
              </a:rPr>
              <a:t>Не поступили</a:t>
            </a:r>
          </a:p>
          <a:p>
            <a:pPr algn="ctr">
              <a:defRPr/>
            </a:pPr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53</a:t>
            </a:r>
            <a:r>
              <a:rPr lang="en-US" b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чел.</a:t>
            </a:r>
            <a:endParaRPr lang="ru-RU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50" name="Стрелка вниз 49"/>
          <p:cNvSpPr/>
          <p:nvPr/>
        </p:nvSpPr>
        <p:spPr bwMode="auto">
          <a:xfrm>
            <a:off x="971600" y="5157192"/>
            <a:ext cx="725370" cy="785818"/>
          </a:xfrm>
          <a:prstGeom prst="downArrow">
            <a:avLst>
              <a:gd name="adj1" fmla="val 67648"/>
              <a:gd name="adj2" fmla="val 50000"/>
            </a:avLst>
          </a:prstGeom>
          <a:solidFill>
            <a:srgbClr val="C0000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Arial Black" pitchFamily="34" charset="0"/>
              </a:rPr>
              <a:t>25%</a:t>
            </a:r>
            <a:endParaRPr lang="ru-RU" sz="14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43" name="Стрелка вправо 42"/>
          <p:cNvSpPr/>
          <p:nvPr/>
        </p:nvSpPr>
        <p:spPr bwMode="auto">
          <a:xfrm rot="2870462">
            <a:off x="3873374" y="5450382"/>
            <a:ext cx="1258621" cy="616164"/>
          </a:xfrm>
          <a:prstGeom prst="rightArrow">
            <a:avLst>
              <a:gd name="adj1" fmla="val 65313"/>
              <a:gd name="adj2" fmla="val 50000"/>
            </a:avLst>
          </a:prstGeom>
          <a:solidFill>
            <a:srgbClr val="002060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        88%</a:t>
            </a:r>
          </a:p>
        </p:txBody>
      </p:sp>
      <p:sp>
        <p:nvSpPr>
          <p:cNvPr id="39" name="Rectangle 26"/>
          <p:cNvSpPr>
            <a:spLocks noChangeArrowheads="1"/>
          </p:cNvSpPr>
          <p:nvPr/>
        </p:nvSpPr>
        <p:spPr bwMode="auto">
          <a:xfrm>
            <a:off x="1907704" y="5733256"/>
            <a:ext cx="1780455" cy="93610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srgbClr val="000099"/>
                </a:solidFill>
                <a:latin typeface="Arial Black" pitchFamily="34" charset="0"/>
              </a:rPr>
              <a:t>ВПО</a:t>
            </a:r>
          </a:p>
          <a:p>
            <a:pPr algn="ctr">
              <a:defRPr/>
            </a:pPr>
            <a:r>
              <a:rPr lang="ru-RU" sz="1100" b="1" dirty="0" err="1" smtClean="0">
                <a:solidFill>
                  <a:srgbClr val="000099"/>
                </a:solidFill>
                <a:latin typeface="Arial Black" pitchFamily="34" charset="0"/>
              </a:rPr>
              <a:t>НЕтехнической</a:t>
            </a:r>
            <a:endParaRPr lang="ru-RU" sz="1100" b="1" dirty="0">
              <a:solidFill>
                <a:srgbClr val="000099"/>
              </a:solidFill>
              <a:latin typeface="Arial Black" pitchFamily="34" charset="0"/>
            </a:endParaRPr>
          </a:p>
          <a:p>
            <a:pPr algn="ctr">
              <a:defRPr/>
            </a:pPr>
            <a:r>
              <a:rPr lang="ru-RU" sz="1050" b="1" dirty="0" smtClean="0">
                <a:solidFill>
                  <a:srgbClr val="000099"/>
                </a:solidFill>
                <a:latin typeface="Arial Black" pitchFamily="34" charset="0"/>
              </a:rPr>
              <a:t>направленности</a:t>
            </a:r>
          </a:p>
          <a:p>
            <a:pPr algn="ctr">
              <a:defRPr/>
            </a:pPr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105 чел.</a:t>
            </a:r>
            <a:endParaRPr lang="ru-RU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1366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696"/>
          </a:xfrm>
          <a:solidFill>
            <a:schemeClr val="accent3"/>
          </a:solidFill>
        </p:spPr>
        <p:txBody>
          <a:bodyPr anchor="ctr">
            <a:noAutofit/>
          </a:bodyPr>
          <a:lstStyle/>
          <a:p>
            <a:r>
              <a:rPr lang="ru-RU" sz="1400" b="1" i="1" dirty="0" smtClean="0">
                <a:solidFill>
                  <a:schemeClr val="bg1"/>
                </a:solidFill>
                <a:latin typeface="Arial Black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РАСПРЕДЕЛЕНИЕ ВЫПУСКНИКОВ ШКОЛ ПО УРОВНЯМ ОБРАЗОВАНИЯ И ИХ ПОСЛЕДУЮЩЕЕ ТРУДОУСТРОЙСТВО К КРУПНЫМ РАБОТОДАТЕЛЯМ.</a:t>
            </a:r>
          </a:p>
        </p:txBody>
      </p:sp>
      <p:pic>
        <p:nvPicPr>
          <p:cNvPr id="113666" name="Picture 13" descr="училище"/>
          <p:cNvPicPr>
            <a:picLocks noChangeAspect="1" noChangeArrowheads="1"/>
          </p:cNvPicPr>
          <p:nvPr/>
        </p:nvPicPr>
        <p:blipFill>
          <a:blip r:embed="rId3" cstate="print"/>
          <a:srcRect l="12903" r="19354" b="36363"/>
          <a:stretch>
            <a:fillRect/>
          </a:stretch>
        </p:blipFill>
        <p:spPr bwMode="auto">
          <a:xfrm>
            <a:off x="1010835" y="825882"/>
            <a:ext cx="1384788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7" name="Line 5"/>
          <p:cNvSpPr>
            <a:spLocks noChangeShapeType="1"/>
          </p:cNvSpPr>
          <p:nvPr/>
        </p:nvSpPr>
        <p:spPr bwMode="auto">
          <a:xfrm>
            <a:off x="6156176" y="1631092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3668" name="Line 6"/>
          <p:cNvSpPr>
            <a:spLocks noChangeShapeType="1"/>
          </p:cNvSpPr>
          <p:nvPr/>
        </p:nvSpPr>
        <p:spPr bwMode="auto">
          <a:xfrm>
            <a:off x="5321996" y="1740629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3669" name="Line 7"/>
          <p:cNvSpPr>
            <a:spLocks noChangeShapeType="1"/>
          </p:cNvSpPr>
          <p:nvPr/>
        </p:nvSpPr>
        <p:spPr bwMode="auto">
          <a:xfrm>
            <a:off x="3973843" y="1519967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2" name="Группа 28"/>
          <p:cNvGrpSpPr>
            <a:grpSpLocks/>
          </p:cNvGrpSpPr>
          <p:nvPr/>
        </p:nvGrpSpPr>
        <p:grpSpPr bwMode="auto">
          <a:xfrm>
            <a:off x="6482142" y="3571876"/>
            <a:ext cx="1978290" cy="1928826"/>
            <a:chOff x="5453066" y="1571612"/>
            <a:chExt cx="3643338" cy="4357718"/>
          </a:xfrm>
        </p:grpSpPr>
        <p:pic>
          <p:nvPicPr>
            <p:cNvPr id="36" name="Picture 2" descr="pano1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53066" y="1571612"/>
              <a:ext cx="3643338" cy="435771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13731" name="Rectangle 14"/>
            <p:cNvSpPr>
              <a:spLocks noChangeArrowheads="1"/>
            </p:cNvSpPr>
            <p:nvPr/>
          </p:nvSpPr>
          <p:spPr bwMode="auto">
            <a:xfrm>
              <a:off x="5524504" y="1643050"/>
              <a:ext cx="3439286" cy="571416"/>
            </a:xfrm>
            <a:prstGeom prst="rect">
              <a:avLst/>
            </a:prstGeom>
            <a:gradFill rotWithShape="1">
              <a:gsLst>
                <a:gs pos="0">
                  <a:srgbClr val="557E98"/>
                </a:gs>
                <a:gs pos="50000">
                  <a:srgbClr val="7DB7DB"/>
                </a:gs>
                <a:gs pos="100000">
                  <a:srgbClr val="96DAFF"/>
                </a:gs>
              </a:gsLst>
              <a:lin ang="81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sz="1600" b="1" dirty="0">
                  <a:solidFill>
                    <a:srgbClr val="000099"/>
                  </a:solidFill>
                  <a:latin typeface="Arial Black" pitchFamily="34" charset="0"/>
                </a:rPr>
                <a:t>ВСМПО</a:t>
              </a:r>
            </a:p>
          </p:txBody>
        </p:sp>
      </p:grpSp>
      <p:sp>
        <p:nvSpPr>
          <p:cNvPr id="113671" name="Rectangle 20"/>
          <p:cNvSpPr>
            <a:spLocks noChangeArrowheads="1"/>
          </p:cNvSpPr>
          <p:nvPr/>
        </p:nvSpPr>
        <p:spPr bwMode="auto">
          <a:xfrm>
            <a:off x="1187624" y="1617871"/>
            <a:ext cx="996462" cy="288925"/>
          </a:xfrm>
          <a:prstGeom prst="rect">
            <a:avLst/>
          </a:prstGeom>
          <a:gradFill rotWithShape="1">
            <a:gsLst>
              <a:gs pos="0">
                <a:srgbClr val="FF9900"/>
              </a:gs>
              <a:gs pos="50000">
                <a:srgbClr val="FFFF00"/>
              </a:gs>
              <a:gs pos="100000">
                <a:srgbClr val="FF99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ru-RU" dirty="0"/>
              <a:t>Школы</a:t>
            </a:r>
          </a:p>
        </p:txBody>
      </p:sp>
      <p:sp>
        <p:nvSpPr>
          <p:cNvPr id="114703" name="Rectangle 21"/>
          <p:cNvSpPr>
            <a:spLocks noChangeArrowheads="1"/>
          </p:cNvSpPr>
          <p:nvPr/>
        </p:nvSpPr>
        <p:spPr bwMode="auto">
          <a:xfrm>
            <a:off x="1043608" y="4437112"/>
            <a:ext cx="1318855" cy="7207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FF0000"/>
                </a:solidFill>
              </a:rPr>
              <a:t>11 класс</a:t>
            </a:r>
          </a:p>
          <a:p>
            <a:pPr algn="ctr">
              <a:defRPr/>
            </a:pPr>
            <a:r>
              <a:rPr lang="ru-RU" b="1" dirty="0" smtClean="0">
                <a:solidFill>
                  <a:srgbClr val="000099"/>
                </a:solidFill>
                <a:latin typeface="Arial Black" pitchFamily="34" charset="0"/>
              </a:rPr>
              <a:t>210 </a:t>
            </a:r>
            <a:r>
              <a:rPr lang="ru-RU" b="1" dirty="0">
                <a:solidFill>
                  <a:srgbClr val="000099"/>
                </a:solidFill>
              </a:rPr>
              <a:t>чел.</a:t>
            </a:r>
          </a:p>
        </p:txBody>
      </p:sp>
      <p:sp>
        <p:nvSpPr>
          <p:cNvPr id="114707" name="AutoShape 27"/>
          <p:cNvSpPr>
            <a:spLocks noChangeArrowheads="1"/>
          </p:cNvSpPr>
          <p:nvPr/>
        </p:nvSpPr>
        <p:spPr bwMode="auto">
          <a:xfrm>
            <a:off x="5370928" y="3501951"/>
            <a:ext cx="857256" cy="719137"/>
          </a:xfrm>
          <a:prstGeom prst="rightArrow">
            <a:avLst>
              <a:gd name="adj1" fmla="val 64237"/>
              <a:gd name="adj2" fmla="val 31350"/>
            </a:avLst>
          </a:prstGeom>
          <a:solidFill>
            <a:srgbClr val="00206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Arial Black" pitchFamily="34" charset="0"/>
              </a:rPr>
              <a:t>80%</a:t>
            </a:r>
          </a:p>
        </p:txBody>
      </p:sp>
      <p:sp>
        <p:nvSpPr>
          <p:cNvPr id="23" name="Стрелка вниз 22"/>
          <p:cNvSpPr/>
          <p:nvPr/>
        </p:nvSpPr>
        <p:spPr bwMode="auto">
          <a:xfrm>
            <a:off x="899592" y="2708920"/>
            <a:ext cx="780084" cy="1512168"/>
          </a:xfrm>
          <a:prstGeom prst="downArrow">
            <a:avLst>
              <a:gd name="adj1" fmla="val 70686"/>
              <a:gd name="adj2" fmla="val 50000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endParaRPr lang="ru-RU" sz="1200" b="1" dirty="0" smtClean="0">
              <a:solidFill>
                <a:srgbClr val="C00000"/>
              </a:solidFill>
              <a:latin typeface="Arial Black" pitchFamily="34" charset="0"/>
            </a:endParaRPr>
          </a:p>
          <a:p>
            <a:pPr algn="ctr">
              <a:defRPr/>
            </a:pPr>
            <a:endParaRPr lang="ru-RU" sz="1200" b="1" dirty="0" smtClean="0">
              <a:solidFill>
                <a:srgbClr val="C00000"/>
              </a:solidFill>
              <a:latin typeface="Arial Black" pitchFamily="34" charset="0"/>
            </a:endParaRPr>
          </a:p>
          <a:p>
            <a:pPr algn="ctr">
              <a:defRPr/>
            </a:pPr>
            <a:endParaRPr lang="ru-RU" sz="1200" b="1" dirty="0" smtClean="0">
              <a:solidFill>
                <a:srgbClr val="C00000"/>
              </a:solidFill>
              <a:latin typeface="Arial Black" pitchFamily="34" charset="0"/>
            </a:endParaRP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Arial Black" pitchFamily="34" charset="0"/>
              </a:rPr>
              <a:t>49</a:t>
            </a:r>
            <a:r>
              <a:rPr lang="ru-RU" b="1" dirty="0" smtClean="0">
                <a:solidFill>
                  <a:srgbClr val="C00000"/>
                </a:solidFill>
                <a:latin typeface="Arial Black" pitchFamily="34" charset="0"/>
              </a:rPr>
              <a:t>%</a:t>
            </a:r>
          </a:p>
          <a:p>
            <a:pPr algn="ctr">
              <a:defRPr/>
            </a:pPr>
            <a:endParaRPr lang="ru-RU" sz="1600" b="1" dirty="0" smtClean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24" name="Стрелка вправо 23"/>
          <p:cNvSpPr/>
          <p:nvPr/>
        </p:nvSpPr>
        <p:spPr bwMode="auto">
          <a:xfrm>
            <a:off x="2495250" y="1906002"/>
            <a:ext cx="857256" cy="785818"/>
          </a:xfrm>
          <a:prstGeom prst="rightArrow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b="1" dirty="0" smtClean="0">
                <a:solidFill>
                  <a:srgbClr val="C00000"/>
                </a:solidFill>
                <a:latin typeface="Arial Black" pitchFamily="34" charset="0"/>
              </a:rPr>
              <a:t>30%</a:t>
            </a:r>
            <a:endParaRPr lang="ru-RU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 bwMode="auto">
          <a:xfrm>
            <a:off x="3484391" y="1416766"/>
            <a:ext cx="1648569" cy="2732314"/>
          </a:xfrm>
          <a:prstGeom prst="round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endParaRPr lang="ru-RU" b="1" dirty="0"/>
          </a:p>
          <a:p>
            <a:pPr algn="ctr">
              <a:defRPr/>
            </a:pPr>
            <a:endParaRPr lang="ru-RU" b="1" dirty="0"/>
          </a:p>
          <a:p>
            <a:pPr algn="ctr">
              <a:defRPr/>
            </a:pPr>
            <a:endParaRPr lang="ru-RU" b="1" dirty="0"/>
          </a:p>
          <a:p>
            <a:pPr algn="ctr">
              <a:defRPr/>
            </a:pPr>
            <a:endParaRPr lang="ru-RU" b="1" dirty="0"/>
          </a:p>
          <a:p>
            <a:pPr algn="ctr">
              <a:defRPr/>
            </a:pPr>
            <a:endParaRPr lang="ru-RU" b="1" dirty="0"/>
          </a:p>
        </p:txBody>
      </p:sp>
      <p:sp>
        <p:nvSpPr>
          <p:cNvPr id="26" name="Скругленный прямоугольник 25"/>
          <p:cNvSpPr/>
          <p:nvPr/>
        </p:nvSpPr>
        <p:spPr bwMode="auto">
          <a:xfrm>
            <a:off x="3550334" y="1631080"/>
            <a:ext cx="1516684" cy="928694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Arial Black" pitchFamily="34" charset="0"/>
              </a:rPr>
              <a:t>КОНТИНГЕНТ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Arial Black" pitchFamily="34" charset="0"/>
              </a:rPr>
              <a:t>30%</a:t>
            </a:r>
            <a:endParaRPr lang="ru-RU" sz="1400" b="1" dirty="0">
              <a:solidFill>
                <a:srgbClr val="C00000"/>
              </a:solidFill>
              <a:latin typeface="Arial Black" pitchFamily="34" charset="0"/>
            </a:endParaRPr>
          </a:p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Arial Black" pitchFamily="34" charset="0"/>
              </a:rPr>
              <a:t>от МАХ </a:t>
            </a:r>
            <a:r>
              <a:rPr lang="ru-RU" b="1" dirty="0">
                <a:solidFill>
                  <a:srgbClr val="C00000"/>
                </a:solidFill>
                <a:latin typeface="Arial Black" pitchFamily="34" charset="0"/>
              </a:rPr>
              <a:t>!</a:t>
            </a:r>
            <a:endParaRPr lang="ru-RU" sz="14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27" name="Стрелка вправо 26"/>
          <p:cNvSpPr/>
          <p:nvPr/>
        </p:nvSpPr>
        <p:spPr bwMode="auto">
          <a:xfrm>
            <a:off x="2483768" y="4437112"/>
            <a:ext cx="857256" cy="785818"/>
          </a:xfrm>
          <a:prstGeom prst="rightArrow">
            <a:avLst/>
          </a:prstGeom>
          <a:solidFill>
            <a:srgbClr val="00206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b="1" dirty="0" smtClean="0">
                <a:solidFill>
                  <a:schemeClr val="bg1"/>
                </a:solidFill>
                <a:latin typeface="Arial Black" pitchFamily="34" charset="0"/>
              </a:rPr>
              <a:t>25%</a:t>
            </a:r>
            <a:endParaRPr lang="ru-RU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 bwMode="auto">
          <a:xfrm>
            <a:off x="3563888" y="3140968"/>
            <a:ext cx="1437187" cy="857256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200" b="1" dirty="0" smtClean="0">
                <a:solidFill>
                  <a:srgbClr val="000099"/>
                </a:solidFill>
                <a:latin typeface="Arial Black" pitchFamily="34" charset="0"/>
              </a:rPr>
              <a:t>  </a:t>
            </a:r>
            <a:r>
              <a:rPr lang="en-US" sz="1200" b="1" dirty="0" smtClean="0">
                <a:solidFill>
                  <a:srgbClr val="000099"/>
                </a:solidFill>
                <a:latin typeface="Arial Black" pitchFamily="34" charset="0"/>
              </a:rPr>
              <a:t>I </a:t>
            </a:r>
            <a:r>
              <a:rPr lang="ru-RU" sz="1200" b="1" dirty="0" smtClean="0">
                <a:solidFill>
                  <a:srgbClr val="000099"/>
                </a:solidFill>
                <a:latin typeface="Arial Black" pitchFamily="34" charset="0"/>
              </a:rPr>
              <a:t>курс/ВЫПУСК </a:t>
            </a:r>
            <a:r>
              <a:rPr lang="en-US" sz="1200" b="1" dirty="0" smtClean="0">
                <a:solidFill>
                  <a:srgbClr val="000099"/>
                </a:solidFill>
                <a:latin typeface="Arial Black" pitchFamily="34" charset="0"/>
              </a:rPr>
              <a:t> </a:t>
            </a:r>
            <a:endParaRPr lang="ru-RU" sz="1200" b="1" dirty="0" smtClean="0">
              <a:solidFill>
                <a:srgbClr val="000099"/>
              </a:solidFill>
              <a:latin typeface="Arial Black" pitchFamily="34" charset="0"/>
            </a:endParaRPr>
          </a:p>
          <a:p>
            <a:pPr algn="ctr">
              <a:defRPr/>
            </a:pPr>
            <a:r>
              <a:rPr lang="ru-RU" sz="1600" b="1" dirty="0" smtClean="0">
                <a:solidFill>
                  <a:srgbClr val="000099"/>
                </a:solidFill>
                <a:latin typeface="Arial Black" pitchFamily="34" charset="0"/>
              </a:rPr>
              <a:t>140 </a:t>
            </a:r>
            <a:r>
              <a:rPr lang="ru-RU" sz="1200" b="1" dirty="0" smtClean="0">
                <a:solidFill>
                  <a:srgbClr val="000099"/>
                </a:solidFill>
                <a:latin typeface="Arial Black" pitchFamily="34" charset="0"/>
              </a:rPr>
              <a:t>чел</a:t>
            </a:r>
            <a:r>
              <a:rPr lang="ru-RU" sz="1600" b="1" dirty="0" smtClean="0">
                <a:solidFill>
                  <a:srgbClr val="000099"/>
                </a:solidFill>
                <a:latin typeface="Arial Black" pitchFamily="34" charset="0"/>
              </a:rPr>
              <a:t>.</a:t>
            </a:r>
            <a:r>
              <a:rPr lang="en-US" b="1" dirty="0" smtClean="0">
                <a:solidFill>
                  <a:srgbClr val="000099"/>
                </a:solidFill>
                <a:latin typeface="Arial Black" pitchFamily="34" charset="0"/>
              </a:rPr>
              <a:t> </a:t>
            </a:r>
            <a:endParaRPr lang="ru-RU" b="1" dirty="0" smtClean="0">
              <a:solidFill>
                <a:srgbClr val="000099"/>
              </a:solidFill>
              <a:latin typeface="Arial Black" pitchFamily="34" charset="0"/>
            </a:endParaRPr>
          </a:p>
          <a:p>
            <a:pPr algn="ctr">
              <a:defRPr/>
            </a:pPr>
            <a:r>
              <a:rPr lang="ru-RU" sz="1200" b="1" dirty="0" smtClean="0">
                <a:solidFill>
                  <a:srgbClr val="000099"/>
                </a:solidFill>
                <a:latin typeface="Arial Black" pitchFamily="34" charset="0"/>
              </a:rPr>
              <a:t>(В.Салда)</a:t>
            </a:r>
            <a:endParaRPr lang="ru-RU" sz="1200" b="1" dirty="0">
              <a:solidFill>
                <a:srgbClr val="000099"/>
              </a:solidFill>
              <a:latin typeface="Arial Black" pitchFamily="34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 bwMode="auto">
          <a:xfrm>
            <a:off x="6444208" y="836712"/>
            <a:ext cx="1944216" cy="500636"/>
          </a:xfrm>
          <a:prstGeom prst="round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200" b="1" dirty="0">
                <a:solidFill>
                  <a:srgbClr val="000099"/>
                </a:solidFill>
                <a:latin typeface="Arial Black" pitchFamily="34" charset="0"/>
              </a:rPr>
              <a:t>ТРУДОУСТРОЙСТВО</a:t>
            </a:r>
            <a:endParaRPr lang="ru-RU" b="1" dirty="0">
              <a:solidFill>
                <a:srgbClr val="000099"/>
              </a:solidFill>
              <a:latin typeface="Arial Black" pitchFamily="34" charset="0"/>
            </a:endParaRPr>
          </a:p>
        </p:txBody>
      </p:sp>
      <p:sp>
        <p:nvSpPr>
          <p:cNvPr id="114706" name="Rectangle 26"/>
          <p:cNvSpPr>
            <a:spLocks noChangeArrowheads="1"/>
          </p:cNvSpPr>
          <p:nvPr/>
        </p:nvSpPr>
        <p:spPr bwMode="auto">
          <a:xfrm>
            <a:off x="3550334" y="845263"/>
            <a:ext cx="1450741" cy="500067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b="1" dirty="0" smtClean="0">
                <a:solidFill>
                  <a:schemeClr val="bg1"/>
                </a:solidFill>
                <a:latin typeface="Arial Black" pitchFamily="34" charset="0"/>
              </a:rPr>
              <a:t>ВСАМК</a:t>
            </a:r>
            <a:endParaRPr lang="ru-RU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12185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5105" y="1785927"/>
            <a:ext cx="1582626" cy="128766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35" name="Прямоугольник 34"/>
          <p:cNvSpPr/>
          <p:nvPr/>
        </p:nvSpPr>
        <p:spPr bwMode="auto">
          <a:xfrm>
            <a:off x="7309079" y="2428868"/>
            <a:ext cx="791313" cy="28575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200" b="1" dirty="0">
                <a:solidFill>
                  <a:srgbClr val="000099"/>
                </a:solidFill>
                <a:latin typeface="Arial Black" pitchFamily="34" charset="0"/>
              </a:rPr>
              <a:t>ДОЛИНА</a:t>
            </a:r>
          </a:p>
        </p:txBody>
      </p:sp>
      <p:sp>
        <p:nvSpPr>
          <p:cNvPr id="37" name="AutoShape 27"/>
          <p:cNvSpPr>
            <a:spLocks noChangeArrowheads="1"/>
          </p:cNvSpPr>
          <p:nvPr/>
        </p:nvSpPr>
        <p:spPr bwMode="auto">
          <a:xfrm>
            <a:off x="5370928" y="1631081"/>
            <a:ext cx="857256" cy="719137"/>
          </a:xfrm>
          <a:prstGeom prst="rightArrow">
            <a:avLst>
              <a:gd name="adj1" fmla="val 64237"/>
              <a:gd name="adj2" fmla="val 31350"/>
            </a:avLst>
          </a:prstGeom>
          <a:solidFill>
            <a:srgbClr val="00206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Arial Black" pitchFamily="34" charset="0"/>
              </a:rPr>
              <a:t>20%</a:t>
            </a:r>
          </a:p>
        </p:txBody>
      </p:sp>
      <p:sp>
        <p:nvSpPr>
          <p:cNvPr id="113712" name="Прямоугольник 39"/>
          <p:cNvSpPr>
            <a:spLocks noChangeArrowheads="1"/>
          </p:cNvSpPr>
          <p:nvPr/>
        </p:nvSpPr>
        <p:spPr bwMode="auto">
          <a:xfrm>
            <a:off x="6614028" y="5000636"/>
            <a:ext cx="1714512" cy="42862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 b="1" dirty="0" smtClean="0">
                <a:solidFill>
                  <a:srgbClr val="FF0000"/>
                </a:solidFill>
                <a:latin typeface="Arial Black" pitchFamily="34" charset="0"/>
              </a:rPr>
              <a:t>112 </a:t>
            </a:r>
            <a:r>
              <a:rPr lang="ru-RU" sz="1200" b="1" dirty="0">
                <a:solidFill>
                  <a:srgbClr val="FF0000"/>
                </a:solidFill>
                <a:latin typeface="Arial Black" pitchFamily="34" charset="0"/>
              </a:rPr>
              <a:t>чел</a:t>
            </a:r>
            <a:r>
              <a:rPr lang="ru-RU" sz="1200" b="1" dirty="0" smtClean="0">
                <a:solidFill>
                  <a:srgbClr val="FF0000"/>
                </a:solidFill>
                <a:latin typeface="Arial Black" pitchFamily="34" charset="0"/>
              </a:rPr>
              <a:t>./год  СПО</a:t>
            </a:r>
          </a:p>
          <a:p>
            <a:pPr algn="ctr"/>
            <a:r>
              <a:rPr lang="ru-RU" sz="1200" b="1" dirty="0" smtClean="0">
                <a:solidFill>
                  <a:srgbClr val="FF0000"/>
                </a:solidFill>
                <a:latin typeface="Arial Black" pitchFamily="34" charset="0"/>
              </a:rPr>
              <a:t>12 чел/год ВПО</a:t>
            </a:r>
            <a:endParaRPr lang="ru-RU" sz="12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13713" name="Прямоугольник 40"/>
          <p:cNvSpPr>
            <a:spLocks noChangeArrowheads="1"/>
          </p:cNvSpPr>
          <p:nvPr/>
        </p:nvSpPr>
        <p:spPr bwMode="auto">
          <a:xfrm>
            <a:off x="6691048" y="1857364"/>
            <a:ext cx="1450741" cy="3571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 b="1" dirty="0" smtClean="0">
                <a:solidFill>
                  <a:srgbClr val="FF0000"/>
                </a:solidFill>
                <a:latin typeface="Arial Black" pitchFamily="34" charset="0"/>
              </a:rPr>
              <a:t>42 </a:t>
            </a:r>
            <a:r>
              <a:rPr lang="ru-RU" sz="1200" b="1" dirty="0">
                <a:solidFill>
                  <a:srgbClr val="FF0000"/>
                </a:solidFill>
                <a:latin typeface="Arial Black" pitchFamily="34" charset="0"/>
              </a:rPr>
              <a:t>чел</a:t>
            </a:r>
            <a:r>
              <a:rPr lang="ru-RU" sz="1200" b="1" dirty="0" smtClean="0">
                <a:solidFill>
                  <a:srgbClr val="FF0000"/>
                </a:solidFill>
                <a:latin typeface="Arial Black" pitchFamily="34" charset="0"/>
              </a:rPr>
              <a:t>./ год СПО</a:t>
            </a:r>
            <a:endParaRPr lang="ru-RU" sz="12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2" name="Rectangle 26"/>
          <p:cNvSpPr>
            <a:spLocks noChangeArrowheads="1"/>
          </p:cNvSpPr>
          <p:nvPr/>
        </p:nvSpPr>
        <p:spPr bwMode="auto">
          <a:xfrm>
            <a:off x="3491880" y="4365104"/>
            <a:ext cx="1780455" cy="114300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t" anchorCtr="0"/>
          <a:lstStyle/>
          <a:p>
            <a:pPr algn="ctr">
              <a:defRPr/>
            </a:pPr>
            <a:r>
              <a:rPr lang="ru-RU" sz="1600" b="1" dirty="0">
                <a:solidFill>
                  <a:srgbClr val="000099"/>
                </a:solidFill>
                <a:latin typeface="Arial Black" pitchFamily="34" charset="0"/>
              </a:rPr>
              <a:t>ВПО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000099"/>
                </a:solidFill>
                <a:latin typeface="Arial Black" pitchFamily="34" charset="0"/>
              </a:rPr>
              <a:t>технической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0099"/>
                </a:solidFill>
                <a:latin typeface="Arial Black" pitchFamily="34" charset="0"/>
              </a:rPr>
              <a:t>направленности</a:t>
            </a:r>
          </a:p>
          <a:p>
            <a:pPr algn="ctr">
              <a:defRPr/>
            </a:pPr>
            <a:endParaRPr lang="ru-RU" sz="1200" b="1" dirty="0">
              <a:solidFill>
                <a:srgbClr val="000099"/>
              </a:solidFill>
              <a:latin typeface="Arial Black" pitchFamily="34" charset="0"/>
            </a:endParaRPr>
          </a:p>
        </p:txBody>
      </p:sp>
      <p:sp>
        <p:nvSpPr>
          <p:cNvPr id="44" name="Стрелка вниз 43"/>
          <p:cNvSpPr/>
          <p:nvPr/>
        </p:nvSpPr>
        <p:spPr bwMode="auto">
          <a:xfrm>
            <a:off x="1763688" y="5157192"/>
            <a:ext cx="725370" cy="785818"/>
          </a:xfrm>
          <a:prstGeom prst="downArrow">
            <a:avLst>
              <a:gd name="adj1" fmla="val 67648"/>
              <a:gd name="adj2" fmla="val 50000"/>
            </a:avLst>
          </a:prstGeom>
          <a:solidFill>
            <a:srgbClr val="00206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Arial Black" pitchFamily="34" charset="0"/>
              </a:rPr>
              <a:t>50%</a:t>
            </a:r>
            <a:endParaRPr lang="ru-RU" sz="14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13720" name="Прямоугольник 44"/>
          <p:cNvSpPr>
            <a:spLocks noChangeArrowheads="1"/>
          </p:cNvSpPr>
          <p:nvPr/>
        </p:nvSpPr>
        <p:spPr bwMode="auto">
          <a:xfrm>
            <a:off x="3491880" y="5085184"/>
            <a:ext cx="18002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  <a:latin typeface="Arial Black" pitchFamily="34" charset="0"/>
              </a:rPr>
              <a:t>102 чел.:(52+50)</a:t>
            </a:r>
            <a:endParaRPr lang="ru-RU" sz="14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4" name="Стрелка вправо 33"/>
          <p:cNvSpPr/>
          <p:nvPr/>
        </p:nvSpPr>
        <p:spPr bwMode="auto">
          <a:xfrm rot="3105394">
            <a:off x="1642698" y="2661453"/>
            <a:ext cx="872337" cy="481811"/>
          </a:xfrm>
          <a:prstGeom prst="rightArrow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21%</a:t>
            </a:r>
          </a:p>
        </p:txBody>
      </p:sp>
      <p:sp>
        <p:nvSpPr>
          <p:cNvPr id="40" name="Стрелка вправо 39"/>
          <p:cNvSpPr/>
          <p:nvPr/>
        </p:nvSpPr>
        <p:spPr bwMode="auto">
          <a:xfrm>
            <a:off x="5370928" y="4515390"/>
            <a:ext cx="857256" cy="785818"/>
          </a:xfrm>
          <a:prstGeom prst="rightArrow">
            <a:avLst>
              <a:gd name="adj1" fmla="val 59697"/>
              <a:gd name="adj2" fmla="val 50000"/>
            </a:avLst>
          </a:prstGeom>
          <a:solidFill>
            <a:srgbClr val="00206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b="1" dirty="0" smtClean="0">
                <a:solidFill>
                  <a:schemeClr val="bg1"/>
                </a:solidFill>
                <a:latin typeface="Arial Black" pitchFamily="34" charset="0"/>
              </a:rPr>
              <a:t>12%</a:t>
            </a:r>
            <a:endParaRPr lang="ru-RU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41" name="Прямоугольник с двумя скругленными противолежащими углами 40"/>
          <p:cNvSpPr/>
          <p:nvPr/>
        </p:nvSpPr>
        <p:spPr bwMode="auto">
          <a:xfrm>
            <a:off x="5004048" y="5805264"/>
            <a:ext cx="3528392" cy="936104"/>
          </a:xfrm>
          <a:prstGeom prst="round2DiagRect">
            <a:avLst/>
          </a:prstGeom>
          <a:solidFill>
            <a:schemeClr val="bg1"/>
          </a:solidFill>
          <a:ln>
            <a:solidFill>
              <a:srgbClr val="FF0000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lang="ru-RU" b="1" dirty="0" smtClean="0">
                <a:solidFill>
                  <a:srgbClr val="A50021"/>
                </a:solidFill>
              </a:rPr>
              <a:t>90 чел. !!!</a:t>
            </a:r>
          </a:p>
          <a:p>
            <a:pPr algn="ctr"/>
            <a:r>
              <a:rPr lang="ru-RU" sz="1400" b="1" dirty="0" smtClean="0">
                <a:solidFill>
                  <a:srgbClr val="A50021"/>
                </a:solidFill>
              </a:rPr>
              <a:t>с инженерным техническим образованием остаются в другом городе</a:t>
            </a:r>
          </a:p>
        </p:txBody>
      </p:sp>
      <p:sp>
        <p:nvSpPr>
          <p:cNvPr id="45" name="Скругленный прямоугольник 44"/>
          <p:cNvSpPr/>
          <p:nvPr/>
        </p:nvSpPr>
        <p:spPr bwMode="auto">
          <a:xfrm>
            <a:off x="6653611" y="2780928"/>
            <a:ext cx="1517736" cy="288032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0099"/>
                </a:solidFill>
                <a:latin typeface="Arial Black" pitchFamily="34" charset="0"/>
              </a:rPr>
              <a:t>6000 рабочих</a:t>
            </a:r>
            <a:endParaRPr lang="ru-RU" sz="1400" b="1" dirty="0">
              <a:solidFill>
                <a:srgbClr val="000099"/>
              </a:solidFill>
              <a:latin typeface="Arial Black" pitchFamily="34" charset="0"/>
            </a:endParaRPr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>
            <a:off x="179512" y="4319885"/>
            <a:ext cx="6156176" cy="0"/>
          </a:xfrm>
          <a:prstGeom prst="line">
            <a:avLst/>
          </a:prstGeom>
          <a:ln w="222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Стрелка вправо 51"/>
          <p:cNvSpPr/>
          <p:nvPr/>
        </p:nvSpPr>
        <p:spPr bwMode="auto">
          <a:xfrm rot="2885796">
            <a:off x="2478825" y="3800120"/>
            <a:ext cx="1113044" cy="483397"/>
          </a:xfrm>
          <a:prstGeom prst="rightArrow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50%</a:t>
            </a:r>
          </a:p>
        </p:txBody>
      </p:sp>
      <p:sp>
        <p:nvSpPr>
          <p:cNvPr id="38" name="Прямоугольник с двумя скругленными противолежащими углами 37"/>
          <p:cNvSpPr/>
          <p:nvPr/>
        </p:nvSpPr>
        <p:spPr bwMode="auto">
          <a:xfrm>
            <a:off x="1763688" y="3284984"/>
            <a:ext cx="1512168" cy="432048"/>
          </a:xfrm>
          <a:prstGeom prst="round2Diag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99 чел. </a:t>
            </a:r>
            <a:r>
              <a:rPr lang="ru-RU" sz="1100" b="1" dirty="0" smtClean="0">
                <a:solidFill>
                  <a:schemeClr val="tx1"/>
                </a:solidFill>
              </a:rPr>
              <a:t>– УЗ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другого города </a:t>
            </a:r>
          </a:p>
        </p:txBody>
      </p:sp>
      <p:sp>
        <p:nvSpPr>
          <p:cNvPr id="114704" name="Rectangle 23"/>
          <p:cNvSpPr>
            <a:spLocks noChangeArrowheads="1"/>
          </p:cNvSpPr>
          <p:nvPr/>
        </p:nvSpPr>
        <p:spPr bwMode="auto">
          <a:xfrm>
            <a:off x="971600" y="2060848"/>
            <a:ext cx="1384798" cy="57626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FF0000"/>
                </a:solidFill>
              </a:rPr>
              <a:t>9 класс  </a:t>
            </a:r>
          </a:p>
          <a:p>
            <a:pPr algn="ctr">
              <a:defRPr/>
            </a:pPr>
            <a:r>
              <a:rPr lang="ru-RU" b="1" dirty="0" smtClean="0">
                <a:solidFill>
                  <a:srgbClr val="000099"/>
                </a:solidFill>
                <a:latin typeface="Arial Black" pitchFamily="34" charset="0"/>
              </a:rPr>
              <a:t>470</a:t>
            </a:r>
            <a:r>
              <a:rPr lang="ru-RU" b="1" dirty="0" smtClean="0">
                <a:solidFill>
                  <a:srgbClr val="000099"/>
                </a:solidFill>
              </a:rPr>
              <a:t> </a:t>
            </a:r>
            <a:r>
              <a:rPr lang="ru-RU" b="1" dirty="0">
                <a:solidFill>
                  <a:srgbClr val="000099"/>
                </a:solidFill>
              </a:rPr>
              <a:t>чел</a:t>
            </a:r>
            <a:endParaRPr lang="ru-RU" sz="2800" b="1" dirty="0">
              <a:solidFill>
                <a:srgbClr val="000099"/>
              </a:solidFill>
            </a:endParaRPr>
          </a:p>
        </p:txBody>
      </p:sp>
      <p:sp>
        <p:nvSpPr>
          <p:cNvPr id="46" name="Номер слайда 45"/>
          <p:cNvSpPr>
            <a:spLocks noGrp="1"/>
          </p:cNvSpPr>
          <p:nvPr>
            <p:ph type="sldNum" sz="quarter" idx="12"/>
          </p:nvPr>
        </p:nvSpPr>
        <p:spPr>
          <a:xfrm>
            <a:off x="6876256" y="6237312"/>
            <a:ext cx="1981200" cy="365760"/>
          </a:xfrm>
        </p:spPr>
        <p:txBody>
          <a:bodyPr/>
          <a:lstStyle/>
          <a:p>
            <a:pPr algn="r"/>
            <a:fld id="{5E27532D-B104-45FA-A767-9A6F113EE23C}" type="slidenum">
              <a:rPr lang="ru-RU" smtClean="0">
                <a:solidFill>
                  <a:schemeClr val="tx1"/>
                </a:solidFill>
              </a:rPr>
              <a:pPr algn="r"/>
              <a:t>14</a:t>
            </a:fld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4299"/>
            <a:ext cx="7632848" cy="738664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Мероприятия Программы сетевого </a:t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взаимодействия 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ВЛИЯЮТ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2000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323528" y="1052736"/>
            <a:ext cx="8280920" cy="3077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alibri" panose="020F0502020204030204" pitchFamily="34" charset="0"/>
                <a:sym typeface="Trebuchet MS" panose="020B0603020202020204" pitchFamily="34" charset="0"/>
              </a:rPr>
              <a:t>НА ПОВЫШЕНИЕ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alibri" panose="020F0502020204030204" pitchFamily="34" charset="0"/>
                <a:sym typeface="Trebuchet MS" panose="020B0603020202020204" pitchFamily="34" charset="0"/>
              </a:rPr>
              <a:t> КАЧЕСТВА ОБРАЗОВАНИЯ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23528" y="1556792"/>
            <a:ext cx="8280920" cy="61555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alibri" panose="020F0502020204030204" pitchFamily="34" charset="0"/>
                <a:sym typeface="Trebuchet MS" panose="020B0603020202020204" pitchFamily="34" charset="0"/>
              </a:rPr>
              <a:t>НА ФОРМИРОВАНИЕ КОНТИНГЕНТА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alibri" panose="020F0502020204030204" pitchFamily="34" charset="0"/>
                <a:sym typeface="Trebuchet MS" panose="020B0603020202020204" pitchFamily="34" charset="0"/>
              </a:rPr>
              <a:t> ПРОФЕССИОНАЛЬНЫХ УЧЕБНЫХ ЗАВЕДЕНИЙ (КОЛЛЕДЖ, ФИЛИАЛ </a:t>
            </a:r>
            <a:r>
              <a:rPr kumimoji="0" lang="ru-RU" sz="2000" b="1" i="0" u="none" strike="noStrike" kern="120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alibri" panose="020F0502020204030204" pitchFamily="34" charset="0"/>
                <a:sym typeface="Trebuchet MS" panose="020B0603020202020204" pitchFamily="34" charset="0"/>
              </a:rPr>
              <a:t>УрФУ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alibri" panose="020F0502020204030204" pitchFamily="34" charset="0"/>
                <a:sym typeface="Trebuchet MS" panose="020B0603020202020204" pitchFamily="34" charset="0"/>
              </a:rPr>
              <a:t>)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9439" y="236434"/>
            <a:ext cx="7982031" cy="443198"/>
          </a:xfrm>
        </p:spPr>
        <p:txBody>
          <a:bodyPr/>
          <a:lstStyle/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 программы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633" name="Rectangle 1"/>
          <p:cNvSpPr>
            <a:spLocks noChangeArrowheads="1"/>
          </p:cNvSpPr>
          <p:nvPr/>
        </p:nvSpPr>
        <p:spPr bwMode="auto">
          <a:xfrm>
            <a:off x="251520" y="1020304"/>
            <a:ext cx="8424936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68275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Создание условий для развития у обучающихся ВСГО интереса к сфере политехнического образования, развития инженерно-проективного мышления, формирования навыков конструирования, моделирования технологических процессов; мотивации к осознанному выбору инженерно-технических и рабочих профессий в соответствии с ситуацией на рынке труда и собственными индивидуальными возможностями;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168275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Закрепление молодежи на территории ВСГО через реализацию механизмов целевой подготовки по востребованным рабочим и инженерным профессиям в образовательных учреждениях среднего профессионального и высшего образования, находящихся на территории города</a:t>
            </a:r>
            <a:r>
              <a:rPr lang="ru-RU" dirty="0" smtClean="0">
                <a:latin typeface="+mj-lt"/>
                <a:cs typeface="Arial" pitchFamily="34" charset="0"/>
              </a:rPr>
              <a:t>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4" name="Рисунок 3" descr="pngegg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196752"/>
            <a:ext cx="356235" cy="356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pngegg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645024"/>
            <a:ext cx="356235" cy="356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9439" y="236434"/>
            <a:ext cx="7982031" cy="443198"/>
          </a:xfrm>
        </p:spPr>
        <p:txBody>
          <a:bodyPr/>
          <a:lstStyle/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Участники программы 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1043608" y="1628800"/>
          <a:ext cx="7272808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Конструкт программы</a:t>
            </a:r>
            <a:endParaRPr lang="ru-RU" dirty="0"/>
          </a:p>
        </p:txBody>
      </p:sp>
      <p:graphicFrame>
        <p:nvGraphicFramePr>
          <p:cNvPr id="3" name="Схема 2"/>
          <p:cNvGraphicFramePr/>
          <p:nvPr/>
        </p:nvGraphicFramePr>
        <p:xfrm>
          <a:off x="323528" y="764704"/>
          <a:ext cx="8136904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 descr="—Pngtree—school building university building icon_506918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7584" y="2564904"/>
            <a:ext cx="360000" cy="360000"/>
          </a:xfrm>
          <a:prstGeom prst="rect">
            <a:avLst/>
          </a:prstGeom>
        </p:spPr>
      </p:pic>
      <p:pic>
        <p:nvPicPr>
          <p:cNvPr id="5" name="Рисунок 4" descr="pngegg (1)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71600" y="4005064"/>
            <a:ext cx="360000" cy="360000"/>
          </a:xfrm>
          <a:prstGeom prst="rect">
            <a:avLst/>
          </a:prstGeom>
        </p:spPr>
      </p:pic>
      <p:pic>
        <p:nvPicPr>
          <p:cNvPr id="6" name="Рисунок 5" descr="2324013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99592" y="5517232"/>
            <a:ext cx="360000" cy="324141"/>
          </a:xfrm>
          <a:prstGeom prst="rect">
            <a:avLst/>
          </a:prstGeom>
        </p:spPr>
      </p:pic>
      <p:sp>
        <p:nvSpPr>
          <p:cNvPr id="7" name="Штриховая стрелка вправо 6"/>
          <p:cNvSpPr/>
          <p:nvPr/>
        </p:nvSpPr>
        <p:spPr>
          <a:xfrm>
            <a:off x="2843808" y="2564904"/>
            <a:ext cx="432048" cy="432048"/>
          </a:xfrm>
          <a:prstGeom prst="stripedRightArrow">
            <a:avLst>
              <a:gd name="adj1" fmla="val 74899"/>
              <a:gd name="adj2" fmla="val 50000"/>
            </a:avLst>
          </a:prstGeom>
          <a:solidFill>
            <a:schemeClr val="tx2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ru-RU" sz="1200" dirty="0" smtClean="0">
              <a:solidFill>
                <a:schemeClr val="bg1"/>
              </a:solidFill>
            </a:endParaRPr>
          </a:p>
        </p:txBody>
      </p:sp>
      <p:sp>
        <p:nvSpPr>
          <p:cNvPr id="8" name="Штриховая стрелка вправо 7"/>
          <p:cNvSpPr/>
          <p:nvPr/>
        </p:nvSpPr>
        <p:spPr>
          <a:xfrm>
            <a:off x="2843808" y="4005064"/>
            <a:ext cx="432048" cy="432048"/>
          </a:xfrm>
          <a:prstGeom prst="stripedRightArrow">
            <a:avLst>
              <a:gd name="adj1" fmla="val 74899"/>
              <a:gd name="adj2" fmla="val 50000"/>
            </a:avLst>
          </a:prstGeom>
          <a:solidFill>
            <a:schemeClr val="tx2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ru-RU" sz="1200" dirty="0" smtClean="0">
              <a:solidFill>
                <a:schemeClr val="bg1"/>
              </a:solidFill>
            </a:endParaRPr>
          </a:p>
        </p:txBody>
      </p:sp>
      <p:sp>
        <p:nvSpPr>
          <p:cNvPr id="9" name="Штриховая стрелка вправо 8"/>
          <p:cNvSpPr/>
          <p:nvPr/>
        </p:nvSpPr>
        <p:spPr>
          <a:xfrm>
            <a:off x="2843808" y="5373216"/>
            <a:ext cx="432048" cy="432048"/>
          </a:xfrm>
          <a:prstGeom prst="stripedRightArrow">
            <a:avLst>
              <a:gd name="adj1" fmla="val 74899"/>
              <a:gd name="adj2" fmla="val 50000"/>
            </a:avLst>
          </a:prstGeom>
          <a:solidFill>
            <a:schemeClr val="tx2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ru-RU" sz="1200" dirty="0" smtClean="0">
              <a:solidFill>
                <a:schemeClr val="bg1"/>
              </a:solidFill>
            </a:endParaRPr>
          </a:p>
        </p:txBody>
      </p:sp>
      <p:sp>
        <p:nvSpPr>
          <p:cNvPr id="10" name="Штриховая стрелка вправо 9"/>
          <p:cNvSpPr/>
          <p:nvPr/>
        </p:nvSpPr>
        <p:spPr>
          <a:xfrm>
            <a:off x="5724128" y="2636912"/>
            <a:ext cx="432048" cy="432048"/>
          </a:xfrm>
          <a:prstGeom prst="stripedRightArrow">
            <a:avLst>
              <a:gd name="adj1" fmla="val 74899"/>
              <a:gd name="adj2" fmla="val 50000"/>
            </a:avLst>
          </a:prstGeom>
          <a:solidFill>
            <a:schemeClr val="tx2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ru-RU" sz="1200" dirty="0" smtClean="0">
              <a:solidFill>
                <a:schemeClr val="bg1"/>
              </a:solidFill>
            </a:endParaRPr>
          </a:p>
        </p:txBody>
      </p:sp>
      <p:sp>
        <p:nvSpPr>
          <p:cNvPr id="11" name="Штриховая стрелка вправо 10"/>
          <p:cNvSpPr/>
          <p:nvPr/>
        </p:nvSpPr>
        <p:spPr>
          <a:xfrm>
            <a:off x="5724128" y="4077072"/>
            <a:ext cx="432048" cy="432048"/>
          </a:xfrm>
          <a:prstGeom prst="stripedRightArrow">
            <a:avLst>
              <a:gd name="adj1" fmla="val 74899"/>
              <a:gd name="adj2" fmla="val 50000"/>
            </a:avLst>
          </a:prstGeom>
          <a:solidFill>
            <a:schemeClr val="tx2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ru-RU" sz="1200" dirty="0" smtClean="0">
              <a:solidFill>
                <a:schemeClr val="bg1"/>
              </a:solidFill>
            </a:endParaRPr>
          </a:p>
        </p:txBody>
      </p:sp>
      <p:sp>
        <p:nvSpPr>
          <p:cNvPr id="12" name="Штриховая стрелка вправо 11"/>
          <p:cNvSpPr/>
          <p:nvPr/>
        </p:nvSpPr>
        <p:spPr>
          <a:xfrm>
            <a:off x="5796136" y="5445224"/>
            <a:ext cx="432048" cy="432048"/>
          </a:xfrm>
          <a:prstGeom prst="stripedRightArrow">
            <a:avLst>
              <a:gd name="adj1" fmla="val 74899"/>
              <a:gd name="adj2" fmla="val 50000"/>
            </a:avLst>
          </a:prstGeom>
          <a:solidFill>
            <a:schemeClr val="tx2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ru-RU" sz="12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4299"/>
            <a:ext cx="7632848" cy="738664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Мероприятия Программы сетевого </a:t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взаимодействия имеют:</a:t>
            </a:r>
            <a:endParaRPr lang="ru-RU" sz="2000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323528" y="1052736"/>
            <a:ext cx="8280920" cy="243143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alibri" panose="020F0502020204030204" pitchFamily="34" charset="0"/>
                <a:sym typeface="Trebuchet MS" panose="020B0603020202020204" pitchFamily="34" charset="0"/>
              </a:rPr>
              <a:t>диагностическую ценность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Calibri" panose="020F0502020204030204" pitchFamily="34" charset="0"/>
              <a:sym typeface="Trebuchet MS" panose="020B0603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alibri" panose="020F0502020204030204" pitchFamily="34" charset="0"/>
                <a:sym typeface="Trebuchet MS" panose="020B0603020202020204" pitchFamily="34" charset="0"/>
              </a:rPr>
              <a:t/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alibri" panose="020F0502020204030204" pitchFamily="34" charset="0"/>
                <a:sym typeface="Trebuchet MS" panose="020B0603020202020204" pitchFamily="34" charset="0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alibri" panose="020F0502020204030204" pitchFamily="34" charset="0"/>
                <a:sym typeface="Trebuchet MS" panose="020B0603020202020204" pitchFamily="34" charset="0"/>
              </a:rPr>
              <a:t>-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alibri" panose="020F0502020204030204" pitchFamily="34" charset="0"/>
                <a:sym typeface="Trebuchet MS" panose="020B0603020202020204" pitchFamily="34" charset="0"/>
              </a:rPr>
              <a:t>прямую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alibri" panose="020F0502020204030204" pitchFamily="34" charset="0"/>
                <a:sym typeface="Trebuchet MS" panose="020B0603020202020204" pitchFamily="34" charset="0"/>
              </a:rPr>
              <a:t>профориентационную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alibri" panose="020F0502020204030204" pitchFamily="34" charset="0"/>
                <a:sym typeface="Trebuchet MS" panose="020B0603020202020204" pitchFamily="34" charset="0"/>
              </a:rPr>
              <a:t> эффективность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alibri" panose="020F0502020204030204" pitchFamily="34" charset="0"/>
                <a:sym typeface="Trebuchet MS" panose="020B0603020202020204" pitchFamily="34" charset="0"/>
              </a:rPr>
              <a:t/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alibri" panose="020F0502020204030204" pitchFamily="34" charset="0"/>
                <a:sym typeface="Trebuchet MS" panose="020B0603020202020204" pitchFamily="34" charset="0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alibri" panose="020F0502020204030204" pitchFamily="34" charset="0"/>
                <a:sym typeface="Trebuchet MS" panose="020B0603020202020204" pitchFamily="34" charset="0"/>
              </a:rPr>
              <a:t>- 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alibri" panose="020F0502020204030204" pitchFamily="34" charset="0"/>
                <a:sym typeface="Trebuchet MS" panose="020B0603020202020204" pitchFamily="34" charset="0"/>
              </a:rPr>
              <a:t>общую информативность в сфере профессиональной подготовки и спектра профессиональных задач специалиста рабочей и инженерной специальности Корпорации.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alibri" panose="020F0502020204030204" pitchFamily="34" charset="0"/>
                <a:sym typeface="Trebuchet MS" panose="020B0603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alibri" panose="020F0502020204030204" pitchFamily="34" charset="0"/>
                <a:sym typeface="Trebuchet MS" panose="020B0603020202020204" pitchFamily="34" charset="0"/>
              </a:rPr>
              <a:t/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alibri" panose="020F0502020204030204" pitchFamily="34" charset="0"/>
                <a:sym typeface="Trebuchet MS" panose="020B0603020202020204" pitchFamily="34" charset="0"/>
              </a:rPr>
            </a:b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Calibri" panose="020F0502020204030204" pitchFamily="34" charset="0"/>
              <a:sym typeface="Trebuchet MS" panose="020B0603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NPK__25_.JPG"/>
          <p:cNvPicPr>
            <a:picLocks noChangeAspect="1"/>
          </p:cNvPicPr>
          <p:nvPr/>
        </p:nvPicPr>
        <p:blipFill>
          <a:blip r:embed="rId2" cstate="print"/>
          <a:srcRect r="13900" b="10466"/>
          <a:stretch>
            <a:fillRect/>
          </a:stretch>
        </p:blipFill>
        <p:spPr>
          <a:xfrm>
            <a:off x="0" y="3573016"/>
            <a:ext cx="4211960" cy="3284984"/>
          </a:xfrm>
          <a:prstGeom prst="rect">
            <a:avLst/>
          </a:prstGeom>
        </p:spPr>
      </p:pic>
      <p:pic>
        <p:nvPicPr>
          <p:cNvPr id="8" name="Рисунок 7" descr="NPK__13_.JPG"/>
          <p:cNvPicPr>
            <a:picLocks noChangeAspect="1"/>
          </p:cNvPicPr>
          <p:nvPr/>
        </p:nvPicPr>
        <p:blipFill>
          <a:blip r:embed="rId3" cstate="print"/>
          <a:srcRect l="19136" r="41121" b="12428"/>
          <a:stretch>
            <a:fillRect/>
          </a:stretch>
        </p:blipFill>
        <p:spPr>
          <a:xfrm>
            <a:off x="7199784" y="3645024"/>
            <a:ext cx="1944216" cy="3212976"/>
          </a:xfrm>
          <a:prstGeom prst="rect">
            <a:avLst/>
          </a:prstGeom>
        </p:spPr>
      </p:pic>
      <p:pic>
        <p:nvPicPr>
          <p:cNvPr id="9" name="Рисунок 8" descr="NPK__22_.JPG"/>
          <p:cNvPicPr>
            <a:picLocks noChangeAspect="1"/>
          </p:cNvPicPr>
          <p:nvPr/>
        </p:nvPicPr>
        <p:blipFill>
          <a:blip r:embed="rId4" cstate="print"/>
          <a:srcRect l="25770" r="8738" b="12428"/>
          <a:stretch>
            <a:fillRect/>
          </a:stretch>
        </p:blipFill>
        <p:spPr>
          <a:xfrm>
            <a:off x="3995936" y="3645024"/>
            <a:ext cx="3203848" cy="3212976"/>
          </a:xfrm>
          <a:prstGeom prst="rect">
            <a:avLst/>
          </a:prstGeom>
        </p:spPr>
      </p:pic>
      <p:pic>
        <p:nvPicPr>
          <p:cNvPr id="11" name="Рисунок 10" descr="NPK__27_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3000" contrast="-11000"/>
                    </a14:imgEffect>
                  </a14:imgLayer>
                </a14:imgProps>
              </a:ext>
            </a:extLst>
          </a:blip>
          <a:srcRect t="17664"/>
          <a:stretch>
            <a:fillRect/>
          </a:stretch>
        </p:blipFill>
        <p:spPr>
          <a:xfrm>
            <a:off x="0" y="548680"/>
            <a:ext cx="4891947" cy="3020888"/>
          </a:xfrm>
          <a:prstGeom prst="rect">
            <a:avLst/>
          </a:prstGeom>
        </p:spPr>
      </p:pic>
      <p:pic>
        <p:nvPicPr>
          <p:cNvPr id="7" name="Рисунок 6" descr="NPK__9_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52053" y="548680"/>
            <a:ext cx="4891947" cy="3668960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560843"/>
            <a:ext cx="9180512" cy="908720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anchor="ctr" anchorCtr="0">
            <a:noAutofit/>
          </a:bodyPr>
          <a:lstStyle/>
          <a:p>
            <a: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b="1" i="1" dirty="0" smtClean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НПК школьников -  формирование навыков  проектной деятельности, </a:t>
            </a:r>
            <a:r>
              <a:rPr lang="ru-RU" b="1" i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  <a:endParaRPr lang="ru-RU" b="1" i="1" dirty="0" smtClean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b="1" i="1" dirty="0" smtClean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навыков исследователя и презентации ,  </a:t>
            </a:r>
            <a:r>
              <a:rPr lang="ru-RU" b="1" i="1" dirty="0" smtClean="0">
                <a:solidFill>
                  <a:srgbClr val="FF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100 участников</a:t>
            </a:r>
          </a:p>
          <a:p>
            <a: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b="1" i="1" dirty="0" smtClean="0">
                <a:solidFill>
                  <a:srgbClr val="FF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 -  охват  4 % учащихся 5-11 класс  (корпоративные секции – 1,5%)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6876256" y="6237312"/>
            <a:ext cx="1981200" cy="365760"/>
          </a:xfrm>
          <a:prstGeom prst="rect">
            <a:avLst/>
          </a:prstGeom>
        </p:spPr>
        <p:txBody>
          <a:bodyPr/>
          <a:lstStyle/>
          <a:p>
            <a:pPr algn="r"/>
            <a:fld id="{5E27532D-B104-45FA-A767-9A6F113EE23C}" type="slidenum">
              <a:rPr lang="ru-RU" b="1" smtClean="0">
                <a:solidFill>
                  <a:schemeClr val="bg1"/>
                </a:solidFill>
              </a:rPr>
              <a:pPr algn="r"/>
              <a:t>6</a:t>
            </a:fld>
            <a:endParaRPr lang="ru-RU" b="1" dirty="0">
              <a:solidFill>
                <a:schemeClr val="bg1"/>
              </a:solidFill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xmlns="" val="107706723"/>
              </p:ext>
            </p:extLst>
          </p:nvPr>
        </p:nvGraphicFramePr>
        <p:xfrm>
          <a:off x="2483768" y="2636912"/>
          <a:ext cx="3956209" cy="2388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545232"/>
          </a:xfrm>
          <a:prstGeom prst="rect">
            <a:avLst/>
          </a:prstGeom>
          <a:solidFill>
            <a:srgbClr val="00206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anchor="ctr" anchorCtr="0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i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ФОРМА РАБОТЫ СО ШКОЛАМИ: 1. ГОРОДСКИЕ НАУЧНО-ТЕХНИЧЕСКИЕ КОНФЕРЕНЦИИ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i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(ПРОФОРИЕНТАЦИЯ)		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1430363774_cherchenie-1-vsalderu.jpg"/>
          <p:cNvPicPr>
            <a:picLocks noChangeAspect="1"/>
          </p:cNvPicPr>
          <p:nvPr/>
        </p:nvPicPr>
        <p:blipFill>
          <a:blip r:embed="rId2" cstate="print"/>
          <a:srcRect b="13452"/>
          <a:stretch>
            <a:fillRect/>
          </a:stretch>
        </p:blipFill>
        <p:spPr>
          <a:xfrm>
            <a:off x="0" y="3791158"/>
            <a:ext cx="4711030" cy="3066842"/>
          </a:xfrm>
          <a:prstGeom prst="rect">
            <a:avLst/>
          </a:prstGeom>
        </p:spPr>
      </p:pic>
      <p:pic>
        <p:nvPicPr>
          <p:cNvPr id="10" name="Рисунок 9" descr="0.jpg"/>
          <p:cNvPicPr>
            <a:picLocks noChangeAspect="1"/>
          </p:cNvPicPr>
          <p:nvPr/>
        </p:nvPicPr>
        <p:blipFill>
          <a:blip r:embed="rId3" cstate="print"/>
          <a:srcRect l="6261" t="12965" b="11801"/>
          <a:stretch>
            <a:fillRect/>
          </a:stretch>
        </p:blipFill>
        <p:spPr>
          <a:xfrm>
            <a:off x="4284799" y="3933056"/>
            <a:ext cx="4859201" cy="2924944"/>
          </a:xfrm>
          <a:prstGeom prst="rect">
            <a:avLst/>
          </a:prstGeom>
        </p:spPr>
      </p:pic>
      <p:pic>
        <p:nvPicPr>
          <p:cNvPr id="8" name="Рисунок 7" descr="getImag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63280" y="1325960"/>
            <a:ext cx="6480720" cy="324036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8316416" y="6165304"/>
            <a:ext cx="430960" cy="3657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fld id="{5E27532D-B104-45FA-A767-9A6F113EE23C}" type="slidenum">
              <a:rPr lang="ru-RU" b="1" smtClean="0">
                <a:solidFill>
                  <a:schemeClr val="tx1"/>
                </a:solidFill>
              </a:rPr>
              <a:pPr/>
              <a:t>7</a:t>
            </a:fld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5" cstate="print"/>
          <a:srcRect l="34032" t="36047" r="36971" b="32453"/>
          <a:stretch>
            <a:fillRect/>
          </a:stretch>
        </p:blipFill>
        <p:spPr bwMode="auto">
          <a:xfrm>
            <a:off x="21839" y="1351789"/>
            <a:ext cx="4716016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-4357" y="618201"/>
            <a:ext cx="9144000" cy="736075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anchor="ctr" anchorCtr="0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i="1" dirty="0" smtClean="0">
                <a:solidFill>
                  <a:schemeClr val="dk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Олимпиада по черчению : </a:t>
            </a:r>
            <a:r>
              <a:rPr lang="ru-RU" b="1" i="1" dirty="0" smtClean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практическое применение </a:t>
            </a:r>
            <a:r>
              <a:rPr lang="ru-RU" b="1" i="1" dirty="0" smtClean="0">
                <a:solidFill>
                  <a:schemeClr val="dk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базовых  инженерных  знаний и навыков.  </a:t>
            </a:r>
            <a:r>
              <a:rPr lang="ru-RU" b="1" i="1" dirty="0" smtClean="0">
                <a:solidFill>
                  <a:srgbClr val="FF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Более 60 участников -  охват 5%  учащихся  8-11 классов </a:t>
            </a: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xmlns="" val="907240438"/>
              </p:ext>
            </p:extLst>
          </p:nvPr>
        </p:nvGraphicFramePr>
        <p:xfrm>
          <a:off x="2663280" y="2774635"/>
          <a:ext cx="3812193" cy="2316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620688"/>
          </a:xfrm>
          <a:prstGeom prst="rect">
            <a:avLst/>
          </a:prstGeom>
          <a:solidFill>
            <a:srgbClr val="00206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anchor="ctr" anchorCtr="0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i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ФОРМА РАБОТЫ СО ШКОЛАМИ: 	2. ПРОФИЛЬНЫЕ ОЛИМПИАДЫ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i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(ПРОФОРИЕНТАЦИЯ)		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/>
          <a:srcRect l="16537" t="6720" r="30543" b="7132"/>
          <a:stretch/>
        </p:blipFill>
        <p:spPr>
          <a:xfrm>
            <a:off x="0" y="489383"/>
            <a:ext cx="3617297" cy="33123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/>
          <a:srcRect l="25042" t="21725" r="2666" b="7241"/>
          <a:stretch/>
        </p:blipFill>
        <p:spPr>
          <a:xfrm>
            <a:off x="0" y="3789040"/>
            <a:ext cx="5503684" cy="3042029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8316416" y="6165304"/>
            <a:ext cx="430960" cy="3657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fld id="{5E27532D-B104-45FA-A767-9A6F113EE23C}" type="slidenum">
              <a:rPr lang="ru-RU" b="1" smtClean="0">
                <a:solidFill>
                  <a:schemeClr val="tx1"/>
                </a:solidFill>
              </a:rPr>
              <a:pPr/>
              <a:t>8</a:t>
            </a:fld>
            <a:endParaRPr lang="ru-RU" b="1" dirty="0">
              <a:solidFill>
                <a:schemeClr val="tx1"/>
              </a:solidFill>
            </a:endParaRP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xmlns="" val="3623136298"/>
              </p:ext>
            </p:extLst>
          </p:nvPr>
        </p:nvGraphicFramePr>
        <p:xfrm>
          <a:off x="3615340" y="689010"/>
          <a:ext cx="5530618" cy="2235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/>
          <a:srcRect l="22922" t="8987" r="11745" b="7572"/>
          <a:stretch/>
        </p:blipFill>
        <p:spPr>
          <a:xfrm>
            <a:off x="4925489" y="3789040"/>
            <a:ext cx="4218511" cy="3030568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3024336"/>
            <a:ext cx="9144000" cy="777415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anchor="ctr" anchorCtr="0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700" b="1" i="1" dirty="0" smtClean="0">
                <a:solidFill>
                  <a:schemeClr val="dk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Олимпиада по физике «ЭКСПЕРИМЕНТ»  (</a:t>
            </a:r>
            <a:r>
              <a:rPr lang="ru-RU" sz="1700" b="1" i="1" dirty="0" smtClean="0">
                <a:solidFill>
                  <a:srgbClr val="0070C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проводится с 2018 года</a:t>
            </a:r>
            <a:r>
              <a:rPr lang="ru-RU" sz="1700" b="1" i="1" dirty="0" smtClean="0">
                <a:solidFill>
                  <a:schemeClr val="dk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) : практическое применение теоретических знаний.  </a:t>
            </a:r>
            <a:r>
              <a:rPr lang="ru-RU" sz="1700" b="1" i="1" dirty="0" smtClean="0">
                <a:solidFill>
                  <a:srgbClr val="FF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60 участников -  охват 6%  учащихся  8-10 классов 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620688"/>
          </a:xfrm>
          <a:prstGeom prst="rect">
            <a:avLst/>
          </a:prstGeom>
          <a:solidFill>
            <a:srgbClr val="00206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anchor="ctr" anchorCtr="0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i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ФОРМА РАБОТЫ СО ШКОЛАМИ: 	3. ПРОФИЛЬНЫЕ ОЛИМПИАДЫ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i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(ПРОФОРИЕНТАЦИЯ)		</a:t>
            </a:r>
          </a:p>
        </p:txBody>
      </p:sp>
    </p:spTree>
    <p:extLst>
      <p:ext uri="{BB962C8B-B14F-4D97-AF65-F5344CB8AC3E}">
        <p14:creationId xmlns:p14="http://schemas.microsoft.com/office/powerpoint/2010/main" xmlns="" val="20236001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219" r="14684" b="3839"/>
          <a:stretch/>
        </p:blipFill>
        <p:spPr>
          <a:xfrm>
            <a:off x="0" y="1162562"/>
            <a:ext cx="4544819" cy="410445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/>
          <a:srcRect l="34681" t="12182" r="14180" b="8593"/>
          <a:stretch/>
        </p:blipFill>
        <p:spPr>
          <a:xfrm>
            <a:off x="4086128" y="1162562"/>
            <a:ext cx="5040561" cy="43924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/>
          <a:srcRect l="29398" t="13251" r="24454" b="34592"/>
          <a:stretch/>
        </p:blipFill>
        <p:spPr>
          <a:xfrm>
            <a:off x="19109" y="3934060"/>
            <a:ext cx="4599181" cy="292394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8316416" y="6165304"/>
            <a:ext cx="430960" cy="3657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fld id="{5E27532D-B104-45FA-A767-9A6F113EE23C}" type="slidenum">
              <a:rPr lang="ru-RU" b="1" smtClean="0">
                <a:solidFill>
                  <a:schemeClr val="tx1"/>
                </a:solidFill>
              </a:rPr>
              <a:pPr/>
              <a:t>9</a:t>
            </a:fld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-17311" y="620688"/>
            <a:ext cx="9144000" cy="720080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anchor="ctr" anchorCtr="0">
            <a:noAutofit/>
          </a:bodyPr>
          <a:lstStyle>
            <a:defPPr>
              <a:defRPr lang="ru-RU"/>
            </a:defPPr>
            <a:lvl1pPr fontAlgn="base">
              <a:spcBef>
                <a:spcPct val="0"/>
              </a:spcBef>
              <a:spcAft>
                <a:spcPct val="0"/>
              </a:spcAft>
              <a:defRPr b="1" i="1">
                <a:latin typeface="Microsoft YaHei Light" panose="020B0502040204020203" pitchFamily="34" charset="-122"/>
                <a:ea typeface="Microsoft YaHei Light" panose="020B0502040204020203" pitchFamily="34" charset="-122"/>
              </a:defRPr>
            </a:lvl1pPr>
          </a:lstStyle>
          <a:p>
            <a:r>
              <a:rPr lang="ru-RU" sz="1700" dirty="0"/>
              <a:t>Олимпиада по химии «ЭЛЕМЕНТ»  (проводится с 2019 года) : практическое применение теоретических знаний.  </a:t>
            </a:r>
            <a:r>
              <a:rPr lang="ru-RU" sz="1700" dirty="0">
                <a:solidFill>
                  <a:srgbClr val="FF0000"/>
                </a:solidFill>
              </a:rPr>
              <a:t>54 участника -  охват 5%  учащихся  8-10 классов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/>
          <a:srcRect l="29118" t="12564" r="24768" b="27522"/>
          <a:stretch/>
        </p:blipFill>
        <p:spPr>
          <a:xfrm>
            <a:off x="4338665" y="3358806"/>
            <a:ext cx="4788024" cy="3499194"/>
          </a:xfrm>
          <a:prstGeom prst="rect">
            <a:avLst/>
          </a:prstGeom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xmlns="" val="344418359"/>
              </p:ext>
            </p:extLst>
          </p:nvPr>
        </p:nvGraphicFramePr>
        <p:xfrm>
          <a:off x="2915816" y="3151816"/>
          <a:ext cx="3635896" cy="2210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620688"/>
          </a:xfrm>
          <a:prstGeom prst="rect">
            <a:avLst/>
          </a:prstGeom>
          <a:solidFill>
            <a:srgbClr val="00206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anchor="ctr" anchorCtr="0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i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ФОРМА РАБОТЫ СО ШКОЛАМИ: 	3. ПРОФИЛЬНЫЕ ОЛИМПИАДЫ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i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(ПРОФОРИЕНТАЦИЯ)		</a:t>
            </a:r>
          </a:p>
        </p:txBody>
      </p:sp>
    </p:spTree>
    <p:extLst>
      <p:ext uri="{BB962C8B-B14F-4D97-AF65-F5344CB8AC3E}">
        <p14:creationId xmlns:p14="http://schemas.microsoft.com/office/powerpoint/2010/main" xmlns="" val="37507947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cNyMUYlQROyJIMUzLK4JQ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hTYjihTSPWhnp0te2MqqQ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heme/theme1.xml><?xml version="1.0" encoding="utf-8"?>
<a:theme xmlns:a="http://schemas.openxmlformats.org/drawingml/2006/main" name="VSMPO Grid A4">
  <a:themeElements>
    <a:clrScheme name="Другая 12">
      <a:dk1>
        <a:srgbClr val="273873"/>
      </a:dk1>
      <a:lt1>
        <a:srgbClr val="FFFFFF"/>
      </a:lt1>
      <a:dk2>
        <a:srgbClr val="273873"/>
      </a:dk2>
      <a:lt2>
        <a:srgbClr val="FFFFFF"/>
      </a:lt2>
      <a:accent1>
        <a:srgbClr val="5F6DB3"/>
      </a:accent1>
      <a:accent2>
        <a:srgbClr val="273873"/>
      </a:accent2>
      <a:accent3>
        <a:srgbClr val="273873"/>
      </a:accent3>
      <a:accent4>
        <a:srgbClr val="F04E63"/>
      </a:accent4>
      <a:accent5>
        <a:srgbClr val="808285"/>
      </a:accent5>
      <a:accent6>
        <a:srgbClr val="A4A8D5"/>
      </a:accent6>
      <a:hlink>
        <a:srgbClr val="7F87C2"/>
      </a:hlink>
      <a:folHlink>
        <a:srgbClr val="7F87C2"/>
      </a:folHlink>
    </a:clrScheme>
    <a:fontScheme name="Другая 1">
      <a:majorFont>
        <a:latin typeface="Circe"/>
        <a:ea typeface=""/>
        <a:cs typeface=""/>
      </a:majorFont>
      <a:minorFont>
        <a:latin typeface="Circe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9525" cap="rnd" cmpd="sng" algn="ctr">
          <a:noFill/>
          <a:prstDash val="solid"/>
          <a:round/>
          <a:headEnd type="none" w="med" len="med"/>
          <a:tailEnd type="none" w="med" len="med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Aft>
            <a:spcPts val="1000"/>
          </a:spcAft>
          <a:defRPr sz="120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 cap="rnd">
          <a:solidFill>
            <a:schemeClr val="accent5"/>
          </a:solidFill>
          <a:prstDash val="solid"/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9525" cap="flat" cmpd="sng" algn="ctr">
          <a:solidFill>
            <a:schemeClr val="accent5"/>
          </a:solidFill>
          <a:prstDash val="solid"/>
          <a:round/>
          <a:headEnd type="none" w="med" len="med"/>
          <a:tailEnd type="none" w="med" len="med"/>
        </a:ln>
        <a:effectLst>
          <a:outerShdw sx="0" sy="0" rotWithShape="0">
            <a:scrgbClr r="0" g="0" b="0"/>
          </a:outerShdw>
        </a:effectLst>
        <a:extLst>
          <a:ext uri="{53640926-AAD7-44D8-BBD7-CCE9431645EC}">
            <a14:shadowObscured xmlns="" xmlns:a14="http://schemas.microsoft.com/office/drawing/2010/main"/>
          </a:ext>
        </a:extLst>
      </a:spPr>
      <a:bodyPr wrap="square" lIns="0" tIns="0" rIns="0" bIns="0" rtlCol="0" anchor="ctr">
        <a:noAutofit/>
      </a:bodyPr>
      <a:lstStyle>
        <a:defPPr algn="ctr">
          <a:defRPr sz="1000" dirty="0" smtClean="0">
            <a:effectLst/>
            <a:latin typeface="Trebuchet MS" panose="020B0603020202020204" pitchFamily="34" charset="0"/>
            <a:cs typeface="Calibri" panose="020F0502020204030204" pitchFamily="34" charset="0"/>
            <a:sym typeface="Trebuchet MS" panose="020B0603020202020204" pitchFamily="34" charset="0"/>
          </a:defRPr>
        </a:defPPr>
      </a:lstStyle>
    </a:txDef>
  </a:objectDefaults>
  <a:extraClrSchemeLst/>
  <a:custClrLst>
    <a:custClr name="Custom Color">
      <a:srgbClr val="37373A"/>
    </a:custClr>
    <a:custClr name="Custom Color">
      <a:srgbClr val="2E3558"/>
    </a:custClr>
    <a:custClr name="Custom Color">
      <a:srgbClr val="30C1D7"/>
    </a:custClr>
    <a:custClr name="Custom Color">
      <a:srgbClr val="670F31"/>
    </a:custClr>
    <a:custClr name="Custom Color">
      <a:srgbClr val="E71C57"/>
    </a:custClr>
  </a:custClrLst>
  <a:extLst>
    <a:ext uri="{05A4C25C-085E-4340-85A3-A5531E510DB2}">
      <thm15:themeFamily xmlns="" xmlns:thm15="http://schemas.microsoft.com/office/thememl/2012/main" name="Blank_A4.potx" id="{FD128D5F-54C9-4660-96FD-399E95DF928D}" vid="{7EF5A221-22E9-434F-9846-7D43FE1E807C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УПК 03_09_2021</Template>
  <TotalTime>648</TotalTime>
  <Words>720</Words>
  <Application>Microsoft Office PowerPoint</Application>
  <PresentationFormat>Экран (4:3)</PresentationFormat>
  <Paragraphs>140</Paragraphs>
  <Slides>15</Slides>
  <Notes>4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VSMPO Grid A4</vt:lpstr>
      <vt:lpstr>Слайд think-cell</vt:lpstr>
      <vt:lpstr>think-cell Slide</vt:lpstr>
      <vt:lpstr>  </vt:lpstr>
      <vt:lpstr>Цель программы</vt:lpstr>
      <vt:lpstr>Участники программы </vt:lpstr>
      <vt:lpstr>Конструкт программы</vt:lpstr>
      <vt:lpstr>Мероприятия Программы сетевого  взаимодействия имеют: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РАСПРЕДЕЛЕНИЕ ВЫПУСКНИКОВ ШКОЛ ПО УРОВНЯМ ОБРАЗОВАНИЯ И ИХ ПОСЛЕДУЮЩЕЕ ТРУДОУСТРОЙСТВО К КРУПНЫМ РАБОТОДАТЕЛЯМ.</vt:lpstr>
      <vt:lpstr>Мероприятия Программы сетевого  взаимодействия НЕ ВЛИЯЮТ: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</dc:title>
  <dc:creator>user</dc:creator>
  <cp:lastModifiedBy>user</cp:lastModifiedBy>
  <cp:revision>25</cp:revision>
  <dcterms:created xsi:type="dcterms:W3CDTF">2021-09-07T03:09:46Z</dcterms:created>
  <dcterms:modified xsi:type="dcterms:W3CDTF">2021-09-09T03:08:35Z</dcterms:modified>
</cp:coreProperties>
</file>